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7" r:id="rId1"/>
  </p:sldMasterIdLst>
  <p:notesMasterIdLst>
    <p:notesMasterId r:id="rId10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 id="349" r:id="rId95"/>
    <p:sldId id="350" r:id="rId96"/>
    <p:sldId id="351" r:id="rId97"/>
    <p:sldId id="352" r:id="rId98"/>
    <p:sldId id="353" r:id="rId99"/>
    <p:sldId id="354" r:id="rId100"/>
  </p:sldIdLst>
  <p:sldSz cx="9144000" cy="5143500" type="screen16x9"/>
  <p:notesSz cx="6858000" cy="9144000"/>
  <p:embeddedFontLst>
    <p:embeddedFont>
      <p:font typeface="Bebas Neue" panose="020B0604020202020204" charset="0"/>
      <p:regular r:id="rId102"/>
    </p:embeddedFont>
    <p:embeddedFont>
      <p:font typeface="Calibri" panose="020F0502020204030204" pitchFamily="34" charset="0"/>
      <p:regular r:id="rId103"/>
      <p:bold r:id="rId104"/>
      <p:italic r:id="rId105"/>
      <p:boldItalic r:id="rId106"/>
    </p:embeddedFont>
    <p:embeddedFont>
      <p:font typeface="Consolas" panose="020B0609020204030204" pitchFamily="49" charset="0"/>
      <p:regular r:id="rId107"/>
      <p:bold r:id="rId108"/>
      <p:italic r:id="rId109"/>
      <p:boldItalic r:id="rId110"/>
    </p:embeddedFont>
    <p:embeddedFont>
      <p:font typeface="IBM Plex Sans Condensed" panose="020B0604020202020204" charset="0"/>
      <p:regular r:id="rId111"/>
      <p:bold r:id="rId112"/>
      <p:italic r:id="rId113"/>
      <p:boldItalic r:id="rId114"/>
    </p:embeddedFont>
    <p:embeddedFont>
      <p:font typeface="Roboto" panose="020B0604020202020204" charset="0"/>
      <p:regular r:id="rId115"/>
      <p:bold r:id="rId116"/>
      <p:italic r:id="rId117"/>
      <p:boldItalic r:id="rId11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491">
          <p15:clr>
            <a:srgbClr val="9AA0A6"/>
          </p15:clr>
        </p15:guide>
        <p15:guide id="2" orient="horz" pos="678">
          <p15:clr>
            <a:srgbClr val="9AA0A6"/>
          </p15:clr>
        </p15:guide>
        <p15:guide id="3" pos="493">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48912" autoAdjust="0"/>
  </p:normalViewPr>
  <p:slideViewPr>
    <p:cSldViewPr snapToGrid="0">
      <p:cViewPr varScale="1">
        <p:scale>
          <a:sx n="55" d="100"/>
          <a:sy n="55" d="100"/>
        </p:scale>
        <p:origin x="2242" y="34"/>
      </p:cViewPr>
      <p:guideLst>
        <p:guide pos="491"/>
        <p:guide orient="horz" pos="678"/>
        <p:guide pos="493"/>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font" Target="fonts/font16.fntdata"/><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font" Target="fonts/font11.fntdata"/><Relationship Id="rId16" Type="http://schemas.openxmlformats.org/officeDocument/2006/relationships/slide" Target="slides/slide15.xml"/><Relationship Id="rId107" Type="http://schemas.openxmlformats.org/officeDocument/2006/relationships/font" Target="fonts/font6.fntdata"/><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font" Target="fonts/font1.fntdata"/><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font" Target="fonts/font12.fntdata"/><Relationship Id="rId118" Type="http://schemas.openxmlformats.org/officeDocument/2006/relationships/font" Target="fonts/font17.fntdata"/><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font" Target="fonts/font2.fntdata"/><Relationship Id="rId108" Type="http://schemas.openxmlformats.org/officeDocument/2006/relationships/font" Target="fonts/font7.fntdata"/><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font" Target="fonts/font13.fntdata"/><Relationship Id="rId119" Type="http://schemas.openxmlformats.org/officeDocument/2006/relationships/presProps" Target="presProps.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font" Target="fonts/font8.fntdata"/><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font" Target="fonts/font3.fntdata"/><Relationship Id="rId120"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font" Target="fonts/font9.fntdata"/><Relationship Id="rId115" Type="http://schemas.openxmlformats.org/officeDocument/2006/relationships/font" Target="fonts/font14.fntdata"/><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font" Target="fonts/font4.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theme" Target="theme/theme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font" Target="fonts/font15.fntdata"/><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font" Target="fonts/font10.fntdata"/><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font" Target="fonts/font5.fntdata"/><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notesMaster" Target="notesMasters/notesMaster1.xml"/><Relationship Id="rId1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css-tricks.com/snippets/css/a-guide-to-flexbox/"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3" Type="http://schemas.openxmlformats.org/officeDocument/2006/relationships/hyperlink" Target="https://css-tricks.com/the-shapes-of-css/" TargetMode="External"/><Relationship Id="rId2" Type="http://schemas.openxmlformats.org/officeDocument/2006/relationships/slide" Target="../slides/slide76.xml"/><Relationship Id="rId1" Type="http://schemas.openxmlformats.org/officeDocument/2006/relationships/notesMaster" Target="../notesMasters/notesMaster1.xml"/><Relationship Id="rId4" Type="http://schemas.openxmlformats.org/officeDocument/2006/relationships/hyperlink" Target="http://apps.eky.hk/css-triangle-generator/" TargetMode="Externa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3" Type="http://schemas.openxmlformats.org/officeDocument/2006/relationships/hyperlink" Target="https://css-tricks.com/almanac/properties/l/left/" TargetMode="External"/><Relationship Id="rId7" Type="http://schemas.openxmlformats.org/officeDocument/2006/relationships/hyperlink" Target="https://css-tricks.com/almanac/properties/z/z-index/" TargetMode="External"/><Relationship Id="rId2" Type="http://schemas.openxmlformats.org/officeDocument/2006/relationships/slide" Target="../slides/slide86.xml"/><Relationship Id="rId1" Type="http://schemas.openxmlformats.org/officeDocument/2006/relationships/notesMaster" Target="../notesMasters/notesMaster1.xml"/><Relationship Id="rId6" Type="http://schemas.openxmlformats.org/officeDocument/2006/relationships/hyperlink" Target="https://css-tricks.com/almanac/properties/b/bottom/" TargetMode="External"/><Relationship Id="rId5" Type="http://schemas.openxmlformats.org/officeDocument/2006/relationships/hyperlink" Target="https://css-tricks.com/almanac/properties/t/top/" TargetMode="External"/><Relationship Id="rId4" Type="http://schemas.openxmlformats.org/officeDocument/2006/relationships/hyperlink" Target="https://css-tricks.com/almanac/properties/r/right/" TargetMode="Externa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
        <p:cNvGrpSpPr/>
        <p:nvPr/>
      </p:nvGrpSpPr>
      <p:grpSpPr>
        <a:xfrm>
          <a:off x="0" y="0"/>
          <a:ext cx="0" cy="0"/>
          <a:chOff x="0" y="0"/>
          <a:chExt cx="0" cy="0"/>
        </a:xfrm>
      </p:grpSpPr>
      <p:sp>
        <p:nvSpPr>
          <p:cNvPr id="42" name="Google Shape;42;g35f391192_00: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 name="Google Shape;43;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ed755cdd03_0_96: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ed755cdd03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But what CSS, i hear you say? We haven’t written any!</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These styles are what come as default with the browser, it is called the ‘user agent stylesheet’, the user agent in this case being your browser.</a:t>
            </a:r>
            <a:endParaRPr dirty="0"/>
          </a:p>
          <a:p>
            <a:pPr marL="0" lvl="0" indent="0" algn="l" rtl="0">
              <a:spcBef>
                <a:spcPts val="0"/>
              </a:spcBef>
              <a:spcAft>
                <a:spcPts val="0"/>
              </a:spcAft>
              <a:buNone/>
            </a:pPr>
            <a:r>
              <a:rPr lang="en" dirty="0"/>
              <a:t>All browsers come with default css that will apply some styles to the elements you’ve written, so lets take a look at what we’ve got here.</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Firstly there is the body, which you can see has a margin of 8px. That’s the orange gap around the edge of the page. Margin creates space between one element and another, and by default, in chrome, the body has a margin of 8px so that your content doesn’t touch the sides of the browser window.</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It gives us some other useful styles too, notice how our h1 at the top of the page is in a large font and bold? And it has a margin at the bottom to put space between it and the link?</a:t>
            </a:r>
            <a:endParaRPr dirty="0"/>
          </a:p>
          <a:p>
            <a:pPr marL="0" lvl="0" indent="0" algn="l" rtl="0">
              <a:spcBef>
                <a:spcPts val="0"/>
              </a:spcBef>
              <a:spcAft>
                <a:spcPts val="0"/>
              </a:spcAft>
              <a:buNone/>
            </a:pPr>
            <a:r>
              <a:rPr lang="en" dirty="0"/>
              <a:t>And the link is in blue (or purple if it has been clicked before) and has an underline.</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Then the h2 is in a smaller font than the h1, but still in bold,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And the paragraph of text is in a smaller font again, and not bold, but it does have a margin to separate it from other paragraphs.</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You might have thought this page was unstyled, but it really isn’t!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These user agent styles help plain html documents to be a little more readable to humans, they’re really useful if you don’t want to have to write your html and you don’t mind your website looking a little bit like a word document that you wrote in year 7…</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But we are web developers and we don’t want to have to settle for these user agent styles!  We want to write our own styles, we’re going to have to overwrite these user agent styles, which can be a bit of a pain.</a:t>
            </a:r>
            <a:endParaRPr dirty="0"/>
          </a:p>
          <a:p>
            <a:pPr marL="0" lvl="0" indent="0" algn="l" rtl="0">
              <a:spcBef>
                <a:spcPts val="0"/>
              </a:spcBef>
              <a:spcAft>
                <a:spcPts val="0"/>
              </a:spcAft>
              <a:buNone/>
            </a:pPr>
            <a:r>
              <a:rPr lang="en" dirty="0"/>
              <a:t>But unsurprisingly, other developers have come across this problem before, and have written what is called a ‘reset css’ which will clear all of the user agent styles for us.</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The first thing you’re going to do is you’re going to google for ‘reset css’ or visit this link https://meyerweb.com/eric/tools/css/reset/</a:t>
            </a: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ed755cdd03_0_103: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ed755cdd03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Copy all of the css inside the orange box on that site and then, in VS code</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ed755cdd03_0_110: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ed755cdd03_0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Copy all of the css inside the orange box on that site and then, in VS code</a:t>
            </a:r>
            <a:endParaRPr/>
          </a:p>
          <a:p>
            <a:pPr marL="0" lvl="0" indent="0" algn="l" rtl="0">
              <a:spcBef>
                <a:spcPts val="0"/>
              </a:spcBef>
              <a:spcAft>
                <a:spcPts val="0"/>
              </a:spcAft>
              <a:buNone/>
            </a:pPr>
            <a:endParaRPr/>
          </a:p>
          <a:p>
            <a:pPr marL="0" lvl="0" indent="0" algn="l" rtl="0">
              <a:spcBef>
                <a:spcPts val="0"/>
              </a:spcBef>
              <a:spcAft>
                <a:spcPts val="0"/>
              </a:spcAft>
              <a:buNone/>
            </a:pPr>
            <a:r>
              <a:rPr lang="en"/>
              <a:t>Save it as reset.css</a:t>
            </a:r>
            <a:endParaRPr/>
          </a:p>
          <a:p>
            <a:pPr marL="0" lvl="0" indent="0" algn="l" rtl="0">
              <a:spcBef>
                <a:spcPts val="0"/>
              </a:spcBef>
              <a:spcAft>
                <a:spcPts val="0"/>
              </a:spcAft>
              <a:buNone/>
            </a:pPr>
            <a:endParaRPr/>
          </a:p>
          <a:p>
            <a:pPr marL="0" lvl="0" indent="0" algn="l" rtl="0">
              <a:spcBef>
                <a:spcPts val="0"/>
              </a:spcBef>
              <a:spcAft>
                <a:spcPts val="0"/>
              </a:spcAft>
              <a:buNone/>
            </a:pPr>
            <a:r>
              <a:rPr lang="en"/>
              <a:t>Refresh your browser. Has anything changed?</a:t>
            </a:r>
            <a:endParaRPr/>
          </a:p>
          <a:p>
            <a:pPr marL="0" lvl="0" indent="0" algn="l" rtl="0">
              <a:spcBef>
                <a:spcPts val="0"/>
              </a:spcBef>
              <a:spcAft>
                <a:spcPts val="0"/>
              </a:spcAft>
              <a:buNone/>
            </a:pPr>
            <a:endParaRPr/>
          </a:p>
          <a:p>
            <a:pPr marL="0" lvl="0" indent="0" algn="l" rtl="0">
              <a:spcBef>
                <a:spcPts val="0"/>
              </a:spcBef>
              <a:spcAft>
                <a:spcPts val="0"/>
              </a:spcAft>
              <a:buNone/>
            </a:pPr>
            <a:r>
              <a:rPr lang="en"/>
              <a:t>No?</a:t>
            </a:r>
            <a:endParaRPr/>
          </a:p>
          <a:p>
            <a:pPr marL="0" lvl="0" indent="0" algn="l" rtl="0">
              <a:spcBef>
                <a:spcPts val="0"/>
              </a:spcBef>
              <a:spcAft>
                <a:spcPts val="0"/>
              </a:spcAft>
              <a:buNone/>
            </a:pPr>
            <a:endParaRPr/>
          </a:p>
          <a:p>
            <a:pPr marL="0" lvl="0" indent="0" algn="l" rtl="0">
              <a:spcBef>
                <a:spcPts val="0"/>
              </a:spcBef>
              <a:spcAft>
                <a:spcPts val="0"/>
              </a:spcAft>
              <a:buNone/>
            </a:pPr>
            <a:r>
              <a:rPr lang="en"/>
              <a:t>That’s because we’ve not told the html file anything about where the CSS file is yet!</a:t>
            </a:r>
            <a:endParaRPr/>
          </a:p>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ed755cdd03_0_116: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ed755cdd03_0_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Inside the head of the html file we’re going to add a link to the css file.</a:t>
            </a:r>
            <a:endParaRPr/>
          </a:p>
          <a:p>
            <a:pPr marL="0" lvl="0" indent="0" algn="l" rtl="0">
              <a:spcBef>
                <a:spcPts val="0"/>
              </a:spcBef>
              <a:spcAft>
                <a:spcPts val="0"/>
              </a:spcAft>
              <a:buNone/>
            </a:pPr>
            <a:endParaRPr/>
          </a:p>
          <a:p>
            <a:pPr marL="0" lvl="0" indent="0" algn="l" rtl="0">
              <a:spcBef>
                <a:spcPts val="0"/>
              </a:spcBef>
              <a:spcAft>
                <a:spcPts val="0"/>
              </a:spcAft>
              <a:buNone/>
            </a:pPr>
            <a:r>
              <a:rPr lang="en" b="1"/>
              <a:t>Now</a:t>
            </a:r>
            <a:endParaRPr b="1"/>
          </a:p>
          <a:p>
            <a:pPr marL="0" lvl="0" indent="0" algn="l" rtl="0">
              <a:spcBef>
                <a:spcPts val="0"/>
              </a:spcBef>
              <a:spcAft>
                <a:spcPts val="0"/>
              </a:spcAft>
              <a:buNone/>
            </a:pPr>
            <a:endParaRPr b="1"/>
          </a:p>
          <a:p>
            <a:pPr marL="0" lvl="0" indent="0" algn="l" rtl="0">
              <a:spcBef>
                <a:spcPts val="0"/>
              </a:spcBef>
              <a:spcAft>
                <a:spcPts val="0"/>
              </a:spcAft>
              <a:buNone/>
            </a:pPr>
            <a:r>
              <a:rPr lang="en"/>
              <a:t>Refresh in your browser, and you will see what a really unstyled page looks like! You thought it looked unstyled before right?!</a:t>
            </a:r>
            <a:endParaRPr/>
          </a:p>
          <a:p>
            <a:pPr marL="0" lvl="0" indent="0" algn="l" rtl="0">
              <a:spcBef>
                <a:spcPts val="0"/>
              </a:spcBef>
              <a:spcAft>
                <a:spcPts val="0"/>
              </a:spcAft>
              <a:buNone/>
            </a:pPr>
            <a:endParaRPr/>
          </a:p>
          <a:p>
            <a:pPr marL="0" lvl="0" indent="0" algn="l" rtl="0">
              <a:spcBef>
                <a:spcPts val="0"/>
              </a:spcBef>
              <a:spcAft>
                <a:spcPts val="0"/>
              </a:spcAft>
              <a:buNone/>
            </a:pPr>
            <a:r>
              <a:rPr lang="en"/>
              <a:t>But this is great because now we have a blank canvas that we can style up as we like!</a:t>
            </a:r>
            <a:endParaRPr/>
          </a:p>
          <a:p>
            <a:pPr marL="0" lvl="0" indent="0" algn="l" rtl="0">
              <a:spcBef>
                <a:spcPts val="0"/>
              </a:spcBef>
              <a:spcAft>
                <a:spcPts val="0"/>
              </a:spcAft>
              <a:buNone/>
            </a:pPr>
            <a:endParaRPr/>
          </a:p>
          <a:p>
            <a:pPr marL="0" lvl="0" indent="0" algn="l" rtl="0">
              <a:spcBef>
                <a:spcPts val="0"/>
              </a:spcBef>
              <a:spcAft>
                <a:spcPts val="0"/>
              </a:spcAft>
              <a:buNone/>
            </a:pPr>
            <a:r>
              <a:rPr lang="en"/>
              <a:t>So first of all, lets take a look at that CSS that we just pasted in and get familiar with the css syntax.</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ed755cdd03_0_125: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ed755cdd03_0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I’ve highlighted the important parts of the file here for you </a:t>
            </a:r>
            <a:endParaRPr/>
          </a:p>
          <a:p>
            <a:pPr marL="0" lvl="0" indent="0" algn="l" rtl="0">
              <a:spcBef>
                <a:spcPts val="0"/>
              </a:spcBef>
              <a:spcAft>
                <a:spcPts val="0"/>
              </a:spcAft>
              <a:buNone/>
            </a:pPr>
            <a:r>
              <a:rPr lang="en"/>
              <a:t>So what we have is a list of basically every html element you could ever use, those are called selectors</a:t>
            </a:r>
            <a:endParaRPr/>
          </a:p>
          <a:p>
            <a:pPr marL="0" lvl="0" indent="0" algn="l" rtl="0">
              <a:spcBef>
                <a:spcPts val="0"/>
              </a:spcBef>
              <a:spcAft>
                <a:spcPts val="0"/>
              </a:spcAft>
              <a:buNone/>
            </a:pPr>
            <a:r>
              <a:rPr lang="en"/>
              <a:t>And what we’re doing is changing the properties on those selectors to all be the same</a:t>
            </a:r>
            <a:endParaRPr/>
          </a:p>
          <a:p>
            <a:pPr marL="0" lvl="0" indent="0" algn="l" rtl="0">
              <a:spcBef>
                <a:spcPts val="0"/>
              </a:spcBef>
              <a:spcAft>
                <a:spcPts val="0"/>
              </a:spcAft>
              <a:buNone/>
            </a:pPr>
            <a:endParaRPr/>
          </a:p>
          <a:p>
            <a:pPr marL="0" lvl="0" indent="0" algn="l" rtl="0">
              <a:spcBef>
                <a:spcPts val="0"/>
              </a:spcBef>
              <a:spcAft>
                <a:spcPts val="0"/>
              </a:spcAft>
              <a:buNone/>
            </a:pPr>
            <a:r>
              <a:rPr lang="en"/>
              <a:t>So we’re removing any margin by setting it to 0, </a:t>
            </a:r>
            <a:endParaRPr/>
          </a:p>
          <a:p>
            <a:pPr marL="0" lvl="0" indent="0" algn="l" rtl="0">
              <a:spcBef>
                <a:spcPts val="0"/>
              </a:spcBef>
              <a:spcAft>
                <a:spcPts val="0"/>
              </a:spcAft>
              <a:buNone/>
            </a:pPr>
            <a:r>
              <a:rPr lang="en"/>
              <a:t>Same with padding (which we’ll talk about later)</a:t>
            </a:r>
            <a:endParaRPr/>
          </a:p>
          <a:p>
            <a:pPr marL="0" lvl="0" indent="0" algn="l" rtl="0">
              <a:spcBef>
                <a:spcPts val="0"/>
              </a:spcBef>
              <a:spcAft>
                <a:spcPts val="0"/>
              </a:spcAft>
              <a:buNone/>
            </a:pPr>
            <a:r>
              <a:rPr lang="en"/>
              <a:t>We’re removing any border, </a:t>
            </a:r>
            <a:endParaRPr/>
          </a:p>
          <a:p>
            <a:pPr marL="0" lvl="0" indent="0" algn="l" rtl="0">
              <a:spcBef>
                <a:spcPts val="0"/>
              </a:spcBef>
              <a:spcAft>
                <a:spcPts val="0"/>
              </a:spcAft>
              <a:buNone/>
            </a:pPr>
            <a:r>
              <a:rPr lang="en"/>
              <a:t>Setting them all to the same font size and font</a:t>
            </a:r>
            <a:endParaRPr/>
          </a:p>
          <a:p>
            <a:pPr marL="0" lvl="0" indent="0" algn="l" rtl="0">
              <a:spcBef>
                <a:spcPts val="0"/>
              </a:spcBef>
              <a:spcAft>
                <a:spcPts val="0"/>
              </a:spcAft>
              <a:buNone/>
            </a:pPr>
            <a:r>
              <a:rPr lang="en"/>
              <a:t>Then we’re setting the line height to 1</a:t>
            </a:r>
            <a:endParaRPr/>
          </a:p>
          <a:p>
            <a:pPr marL="0" lvl="0" indent="0" algn="l" rtl="0">
              <a:spcBef>
                <a:spcPts val="0"/>
              </a:spcBef>
              <a:spcAft>
                <a:spcPts val="0"/>
              </a:spcAft>
              <a:buNone/>
            </a:pPr>
            <a:r>
              <a:rPr lang="en"/>
              <a:t>And removing bullet points from lists (because often uls, and ols are used for page formatting, not only lists of text)</a:t>
            </a:r>
            <a:endParaRPr/>
          </a:p>
          <a:p>
            <a:pPr marL="0" lvl="0" indent="0" algn="l" rtl="0">
              <a:spcBef>
                <a:spcPts val="0"/>
              </a:spcBef>
              <a:spcAft>
                <a:spcPts val="0"/>
              </a:spcAft>
              <a:buNone/>
            </a:pPr>
            <a:endParaRPr/>
          </a:p>
          <a:p>
            <a:pPr marL="0" lvl="0" indent="0" algn="l" rtl="0">
              <a:spcBef>
                <a:spcPts val="0"/>
              </a:spcBef>
              <a:spcAft>
                <a:spcPts val="0"/>
              </a:spcAft>
              <a:buNone/>
            </a:pPr>
            <a:r>
              <a:rPr lang="en"/>
              <a:t>So, this is what CSS looks like, now it is time to write some of our own!</a:t>
            </a:r>
            <a:endParaRPr/>
          </a:p>
          <a:p>
            <a:pPr marL="0" lvl="0" indent="0" algn="l" rtl="0">
              <a:spcBef>
                <a:spcPts val="0"/>
              </a:spcBef>
              <a:spcAft>
                <a:spcPts val="0"/>
              </a:spcAft>
              <a:buNone/>
            </a:pPr>
            <a:endParaRPr/>
          </a:p>
          <a:p>
            <a:pPr marL="0" lvl="0" indent="0" algn="l" rtl="0">
              <a:spcBef>
                <a:spcPts val="0"/>
              </a:spcBef>
              <a:spcAft>
                <a:spcPts val="0"/>
              </a:spcAft>
              <a:buNone/>
            </a:pPr>
            <a:r>
              <a:rPr lang="en"/>
              <a:t>We’re going to add our own css to a new file called style.css, so that we don’t accidentally edit the reset css</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ed755cdd03_0_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ed755cdd03_0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Create a new file in Vs code and save it as style.css</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Inside the new css file, make a selector for the body tag.</a:t>
            </a:r>
            <a:endParaRPr dirty="0"/>
          </a:p>
          <a:p>
            <a:pPr marL="0" lvl="0" indent="0" algn="l" rtl="0">
              <a:spcBef>
                <a:spcPts val="0"/>
              </a:spcBef>
              <a:spcAft>
                <a:spcPts val="0"/>
              </a:spcAft>
              <a:buNone/>
            </a:pPr>
            <a:endParaRPr lang="en-US" dirty="0"/>
          </a:p>
          <a:p>
            <a:pPr marL="0" lvl="0" indent="0" algn="l" rtl="0">
              <a:spcBef>
                <a:spcPts val="0"/>
              </a:spcBef>
              <a:spcAft>
                <a:spcPts val="0"/>
              </a:spcAft>
              <a:buNone/>
            </a:pPr>
            <a:r>
              <a:rPr lang="en-US" b="1" dirty="0"/>
              <a:t>Slide showing the CSS RULE parts? Selector, declaration(which consists of property/value pairs). So many types of selectors</a:t>
            </a:r>
          </a:p>
          <a:p>
            <a:pPr marL="0" lvl="0" indent="0" algn="l" rtl="0">
              <a:spcBef>
                <a:spcPts val="0"/>
              </a:spcBef>
              <a:spcAft>
                <a:spcPts val="0"/>
              </a:spcAft>
              <a:buNone/>
            </a:pPr>
            <a:r>
              <a:rPr lang="en-US" b="1" dirty="0"/>
              <a:t>Commonly used are class and element and maybe id selector. Child, descendent, sibling </a:t>
            </a:r>
            <a:r>
              <a:rPr lang="en-US" b="1" dirty="0" err="1"/>
              <a:t>etc</a:t>
            </a:r>
            <a:endParaRPr b="1" dirty="0"/>
          </a:p>
          <a:p>
            <a:pPr marL="0" lvl="0" indent="0" algn="l" rtl="0">
              <a:spcBef>
                <a:spcPts val="0"/>
              </a:spcBef>
              <a:spcAft>
                <a:spcPts val="0"/>
              </a:spcAft>
              <a:buNone/>
            </a:pPr>
            <a:r>
              <a:rPr lang="en" dirty="0"/>
              <a:t>We’re going to change the font of everything inside the body to be a sans serif font (because it looks more modern imho!)</a:t>
            </a: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ed755cdd03_0_145: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ed755cdd03_0_1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The selector looks like this, and the property we’re going to change is called</a:t>
            </a:r>
            <a:endParaRPr dirty="0"/>
          </a:p>
          <a:p>
            <a:pPr marL="0" lvl="0" indent="0" algn="l" rtl="0">
              <a:spcBef>
                <a:spcPts val="0"/>
              </a:spcBef>
              <a:spcAft>
                <a:spcPts val="0"/>
              </a:spcAft>
              <a:buNone/>
            </a:pPr>
            <a:r>
              <a:rPr lang="en" dirty="0"/>
              <a:t>Font family</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We’re going to set it to Arial, and then give it a fallback font of Helvetica, and then sans serif, </a:t>
            </a:r>
            <a:endParaRPr dirty="0"/>
          </a:p>
          <a:p>
            <a:pPr marL="0" lvl="0" indent="0" algn="l" rtl="0">
              <a:spcBef>
                <a:spcPts val="0"/>
              </a:spcBef>
              <a:spcAft>
                <a:spcPts val="0"/>
              </a:spcAft>
              <a:buNone/>
            </a:pPr>
            <a:r>
              <a:rPr lang="en" dirty="0"/>
              <a:t>What we’re saying here is - “if this user has arial installed on their computer then use that, if they don’t then use helvetica, if they have neither installed then use any old sans-serif font)</a:t>
            </a:r>
            <a:endParaRPr dirty="0"/>
          </a:p>
          <a:p>
            <a:pPr marL="0" lvl="0" indent="0" algn="l" rtl="0">
              <a:spcBef>
                <a:spcPts val="0"/>
              </a:spcBef>
              <a:spcAft>
                <a:spcPts val="0"/>
              </a:spcAft>
              <a:buNone/>
            </a:pPr>
            <a:r>
              <a:rPr lang="en" dirty="0"/>
              <a:t>This is a holdover from the bad old days when macs and pcs used to come with their own licenced fonts, pcs had arial and macs had helvetica, and often wouldnt have both, unlike most computers these days.</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These fonts are part of a list of what we call ‘web safe fonts’ which are fonts that you can be pretty sure are installed on any computer these days, which means that your website will look as expected.</a:t>
            </a:r>
            <a:endParaRPr dirty="0"/>
          </a:p>
          <a:p>
            <a:pPr marL="0" lvl="0" indent="0" algn="l" rtl="0">
              <a:spcBef>
                <a:spcPts val="0"/>
              </a:spcBef>
              <a:spcAft>
                <a:spcPts val="0"/>
              </a:spcAft>
              <a:buNone/>
            </a:pPr>
            <a:r>
              <a:rPr lang="en" dirty="0"/>
              <a:t>*</a:t>
            </a:r>
            <a:endParaRPr dirty="0"/>
          </a:p>
          <a:p>
            <a:pPr marL="0" lvl="0" indent="0" algn="l" rtl="0">
              <a:spcBef>
                <a:spcPts val="0"/>
              </a:spcBef>
              <a:spcAft>
                <a:spcPts val="0"/>
              </a:spcAft>
              <a:buNone/>
            </a:pPr>
            <a:r>
              <a:rPr lang="en" dirty="0"/>
              <a:t>You can read about websafe fonts at this link https://www.w3schools.com/cssref/css_websafe_fonts.asp</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So, refresh in your browser and…</a:t>
            </a:r>
            <a:endParaRPr dirty="0"/>
          </a:p>
          <a:p>
            <a:pPr marL="0" lvl="0" indent="0" algn="l" rtl="0">
              <a:spcBef>
                <a:spcPts val="0"/>
              </a:spcBef>
              <a:spcAft>
                <a:spcPts val="0"/>
              </a:spcAft>
              <a:buNone/>
            </a:pPr>
            <a:r>
              <a:rPr lang="en" dirty="0"/>
              <a:t>Nothing has happened!</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What did we forget?!</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To add a link to the css file in our html!</a:t>
            </a: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ed755cdd03_0_157: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ed755cdd03_0_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 lets do that now</a:t>
            </a:r>
            <a:endParaRPr/>
          </a:p>
          <a:p>
            <a:pPr marL="0" lvl="0" indent="0" algn="l" rtl="0">
              <a:spcBef>
                <a:spcPts val="0"/>
              </a:spcBef>
              <a:spcAft>
                <a:spcPts val="0"/>
              </a:spcAft>
              <a:buNone/>
            </a:pPr>
            <a:endParaRPr/>
          </a:p>
          <a:p>
            <a:pPr marL="0" lvl="0" indent="0" algn="l" rtl="0">
              <a:spcBef>
                <a:spcPts val="0"/>
              </a:spcBef>
              <a:spcAft>
                <a:spcPts val="0"/>
              </a:spcAft>
              <a:buNone/>
            </a:pPr>
            <a:r>
              <a:rPr lang="en"/>
              <a:t>It is very important that we add the link to the style.css file</a:t>
            </a:r>
            <a:r>
              <a:rPr lang="en" b="1"/>
              <a:t> beneath </a:t>
            </a:r>
            <a:r>
              <a:rPr lang="en"/>
              <a:t>the reset CSS, this is because of the Cascade.</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ed755cdd03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ed755cdd03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The C in CSS stands for ‘cascading’</a:t>
            </a:r>
            <a:endParaRPr dirty="0"/>
          </a:p>
          <a:p>
            <a:pPr marL="0" lvl="0" indent="0" algn="l" rtl="0">
              <a:spcBef>
                <a:spcPts val="0"/>
              </a:spcBef>
              <a:spcAft>
                <a:spcPts val="0"/>
              </a:spcAft>
              <a:buNone/>
            </a:pPr>
            <a:r>
              <a:rPr lang="en" dirty="0"/>
              <a:t>CSS is a cascading style sheet.</a:t>
            </a:r>
            <a:endParaRPr dirty="0"/>
          </a:p>
          <a:p>
            <a:pPr marL="0" lvl="0" indent="0" algn="l" rtl="0">
              <a:spcBef>
                <a:spcPts val="0"/>
              </a:spcBef>
              <a:spcAft>
                <a:spcPts val="0"/>
              </a:spcAft>
              <a:buNone/>
            </a:pPr>
            <a:r>
              <a:rPr lang="en" dirty="0"/>
              <a:t>A sheet of styles with a cascade!</a:t>
            </a:r>
            <a:endParaRPr dirty="0"/>
          </a:p>
          <a:p>
            <a:pPr marL="0" lvl="0" indent="0" algn="l" rtl="0">
              <a:spcBef>
                <a:spcPts val="0"/>
              </a:spcBef>
              <a:spcAft>
                <a:spcPts val="0"/>
              </a:spcAft>
              <a:buNone/>
            </a:pPr>
            <a:r>
              <a:rPr lang="en" dirty="0"/>
              <a:t>But what is the cascade?</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It is a set of rule which define how styles will be applied by the browser. And it has lots of rules, </a:t>
            </a:r>
            <a:r>
              <a:rPr lang="en" b="1" dirty="0"/>
              <a:t>(including last rul, specificity, important)</a:t>
            </a:r>
            <a:r>
              <a:rPr lang="en" dirty="0"/>
              <a:t>but the simplest is this</a:t>
            </a:r>
            <a:endParaRPr dirty="0"/>
          </a:p>
          <a:p>
            <a:pPr marL="0" lvl="0" indent="0" algn="l" rtl="0">
              <a:spcBef>
                <a:spcPts val="0"/>
              </a:spcBef>
              <a:spcAft>
                <a:spcPts val="0"/>
              </a:spcAft>
              <a:buNone/>
            </a:pPr>
            <a:r>
              <a:rPr lang="en" dirty="0"/>
              <a:t>The cascade flows down the page, like water cascading down a waterfall.</a:t>
            </a:r>
            <a:endParaRPr dirty="0"/>
          </a:p>
          <a:p>
            <a:pPr marL="0" lvl="0" indent="0" algn="l" rtl="0">
              <a:spcBef>
                <a:spcPts val="0"/>
              </a:spcBef>
              <a:spcAft>
                <a:spcPts val="0"/>
              </a:spcAft>
              <a:buNone/>
            </a:pPr>
            <a:r>
              <a:rPr lang="en" dirty="0"/>
              <a:t>Properties on repeated selectors further down the page will overwrite those on selectors above.</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For example, what colour with the text in this paragraph render?</a:t>
            </a:r>
            <a:endParaRPr dirty="0"/>
          </a:p>
          <a:p>
            <a:pPr marL="0" lvl="0" indent="0" algn="l" rtl="0">
              <a:spcBef>
                <a:spcPts val="0"/>
              </a:spcBef>
              <a:spcAft>
                <a:spcPts val="0"/>
              </a:spcAft>
              <a:buNone/>
            </a:pPr>
            <a:r>
              <a:rPr lang="en" dirty="0"/>
              <a:t>*</a:t>
            </a:r>
            <a:endParaRPr dirty="0"/>
          </a:p>
          <a:p>
            <a:pPr marL="0" lvl="0" indent="0" algn="l" rtl="0">
              <a:spcBef>
                <a:spcPts val="0"/>
              </a:spcBef>
              <a:spcAft>
                <a:spcPts val="0"/>
              </a:spcAft>
              <a:buNone/>
            </a:pPr>
            <a:r>
              <a:rPr lang="en" dirty="0"/>
              <a:t>It will render green!</a:t>
            </a:r>
            <a:endParaRPr dirty="0"/>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So, back to our html...</a:t>
            </a:r>
            <a:endParaRPr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ed755cdd03_0_179: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ed755cdd03_0_1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1E263A"/>
                </a:solidFill>
              </a:rPr>
              <a:t>So, back to our html…</a:t>
            </a:r>
            <a:endParaRPr>
              <a:solidFill>
                <a:srgbClr val="1E263A"/>
              </a:solidFill>
            </a:endParaRPr>
          </a:p>
          <a:p>
            <a:pPr marL="0" lvl="0" indent="0" algn="l" rtl="0">
              <a:spcBef>
                <a:spcPts val="0"/>
              </a:spcBef>
              <a:spcAft>
                <a:spcPts val="0"/>
              </a:spcAft>
              <a:buNone/>
            </a:pPr>
            <a:endParaRPr>
              <a:solidFill>
                <a:srgbClr val="1E263A"/>
              </a:solidFill>
            </a:endParaRPr>
          </a:p>
          <a:p>
            <a:pPr marL="0" lvl="0" indent="0" algn="l" rtl="0">
              <a:spcBef>
                <a:spcPts val="0"/>
              </a:spcBef>
              <a:spcAft>
                <a:spcPts val="0"/>
              </a:spcAft>
              <a:buNone/>
            </a:pPr>
            <a:r>
              <a:rPr lang="en">
                <a:solidFill>
                  <a:srgbClr val="1E263A"/>
                </a:solidFill>
              </a:rPr>
              <a:t>We’ve added the link in, and if we refresh now, we should see that the font of all of the content inside the body has been set to arial. Now it is time to start writing some more styles!</a:t>
            </a:r>
            <a:endParaRPr>
              <a:solidFill>
                <a:srgbClr val="1E263A"/>
              </a:solidFill>
            </a:endParaRPr>
          </a:p>
          <a:p>
            <a:pPr marL="0" lvl="0" indent="0" algn="l" rtl="0">
              <a:spcBef>
                <a:spcPts val="0"/>
              </a:spcBef>
              <a:spcAft>
                <a:spcPts val="0"/>
              </a:spcAft>
              <a:buNone/>
            </a:pPr>
            <a:endParaRPr>
              <a:solidFill>
                <a:srgbClr val="1E263A"/>
              </a:solidFill>
            </a:endParaRPr>
          </a:p>
          <a:p>
            <a:pPr marL="0" lvl="0" indent="0" algn="l" rtl="0">
              <a:spcBef>
                <a:spcPts val="0"/>
              </a:spcBef>
              <a:spcAft>
                <a:spcPts val="0"/>
              </a:spcAft>
              <a:buNone/>
            </a:pPr>
            <a:r>
              <a:rPr lang="en">
                <a:solidFill>
                  <a:schemeClr val="dk1"/>
                </a:solidFill>
              </a:rPr>
              <a:t>As much as possible, we want the order of the selectors in our CSS file to match the order that those elements appear in the HTML file</a:t>
            </a:r>
            <a:endParaRPr>
              <a:solidFill>
                <a:schemeClr val="dk1"/>
              </a:solidFill>
            </a:endParaRPr>
          </a:p>
          <a:p>
            <a:pPr marL="0" lvl="0" indent="0" algn="l" rtl="0">
              <a:spcBef>
                <a:spcPts val="0"/>
              </a:spcBef>
              <a:spcAft>
                <a:spcPts val="0"/>
              </a:spcAft>
              <a:buNone/>
            </a:pPr>
            <a:endParaRPr>
              <a:solidFill>
                <a:srgbClr val="1E263A"/>
              </a:solidFill>
            </a:endParaRPr>
          </a:p>
          <a:p>
            <a:pPr marL="0" lvl="0" indent="0" algn="l" rtl="0">
              <a:spcBef>
                <a:spcPts val="0"/>
              </a:spcBef>
              <a:spcAft>
                <a:spcPts val="0"/>
              </a:spcAft>
              <a:buNone/>
            </a:pPr>
            <a:r>
              <a:rPr lang="en">
                <a:solidFill>
                  <a:srgbClr val="1E263A"/>
                </a:solidFill>
              </a:rPr>
              <a:t>So, what is the first element after the body tag?</a:t>
            </a:r>
            <a:endParaRPr>
              <a:solidFill>
                <a:srgbClr val="1E263A"/>
              </a:solidFill>
            </a:endParaRPr>
          </a:p>
          <a:p>
            <a:pPr marL="0" lvl="0" indent="0" algn="l" rtl="0">
              <a:spcBef>
                <a:spcPts val="0"/>
              </a:spcBef>
              <a:spcAft>
                <a:spcPts val="0"/>
              </a:spcAft>
              <a:buNone/>
            </a:pPr>
            <a:endParaRPr>
              <a:solidFill>
                <a:srgbClr val="1E263A"/>
              </a:solidFill>
            </a:endParaRPr>
          </a:p>
          <a:p>
            <a:pPr marL="0" lvl="0" indent="0" algn="l" rtl="0">
              <a:spcBef>
                <a:spcPts val="0"/>
              </a:spcBef>
              <a:spcAft>
                <a:spcPts val="0"/>
              </a:spcAft>
              <a:buNone/>
            </a:pPr>
            <a:r>
              <a:rPr lang="en">
                <a:solidFill>
                  <a:srgbClr val="1E263A"/>
                </a:solidFill>
              </a:rPr>
              <a:t>The header, so we’re going to make a selector for the header.</a:t>
            </a:r>
            <a:endParaRPr>
              <a:solidFill>
                <a:srgbClr val="1E263A"/>
              </a:solidFill>
            </a:endParaRPr>
          </a:p>
          <a:p>
            <a:pPr marL="0" lvl="0" indent="0" algn="l" rtl="0">
              <a:spcBef>
                <a:spcPts val="0"/>
              </a:spcBef>
              <a:spcAft>
                <a:spcPts val="0"/>
              </a:spcAft>
              <a:buNone/>
            </a:pPr>
            <a:endParaRPr>
              <a:solidFill>
                <a:srgbClr val="1E263A"/>
              </a:solidFill>
            </a:endParaRPr>
          </a:p>
          <a:p>
            <a:pPr marL="0" lvl="0" indent="0" algn="l" rtl="0">
              <a:spcBef>
                <a:spcPts val="0"/>
              </a:spcBef>
              <a:spcAft>
                <a:spcPts val="0"/>
              </a:spcAft>
              <a:buClr>
                <a:schemeClr val="dk1"/>
              </a:buClr>
              <a:buSzPts val="1100"/>
              <a:buFont typeface="Arial"/>
              <a:buNone/>
            </a:pPr>
            <a:r>
              <a:rPr lang="en">
                <a:solidFill>
                  <a:srgbClr val="1E263A"/>
                </a:solidFill>
              </a:rPr>
              <a:t>Lets take a look at our design again and make some decisions about how we’re going to style this!</a:t>
            </a:r>
            <a:endParaRPr>
              <a:solidFill>
                <a:srgbClr val="1E263A"/>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Google Shape;48;ged755cdd03_0_4: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 name="Google Shape;49;ged755cdd03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ed755cdd03_0_194: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ged755cdd03_0_1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1E263A"/>
                </a:solidFill>
              </a:rPr>
              <a:t>The header is the full height and width of the window when the page first loads, it pushes the rest of the page down below what we in </a:t>
            </a:r>
            <a:r>
              <a:rPr lang="en" b="1">
                <a:solidFill>
                  <a:srgbClr val="1E263A"/>
                </a:solidFill>
              </a:rPr>
              <a:t>the business</a:t>
            </a:r>
            <a:r>
              <a:rPr lang="en">
                <a:solidFill>
                  <a:srgbClr val="1E263A"/>
                </a:solidFill>
              </a:rPr>
              <a:t> call ‘the fold’. Meaning that our viewers have to scroll to see the rest of the site.</a:t>
            </a:r>
            <a:endParaRPr>
              <a:solidFill>
                <a:srgbClr val="1E263A"/>
              </a:solidFill>
            </a:endParaRPr>
          </a:p>
          <a:p>
            <a:pPr marL="0" lvl="0" indent="0" algn="l" rtl="0">
              <a:spcBef>
                <a:spcPts val="0"/>
              </a:spcBef>
              <a:spcAft>
                <a:spcPts val="0"/>
              </a:spcAft>
              <a:buNone/>
            </a:pPr>
            <a:endParaRPr>
              <a:solidFill>
                <a:srgbClr val="1E263A"/>
              </a:solidFill>
            </a:endParaRPr>
          </a:p>
          <a:p>
            <a:pPr marL="0" lvl="0" indent="0" algn="l" rtl="0">
              <a:spcBef>
                <a:spcPts val="0"/>
              </a:spcBef>
              <a:spcAft>
                <a:spcPts val="0"/>
              </a:spcAft>
              <a:buNone/>
            </a:pPr>
            <a:r>
              <a:rPr lang="en">
                <a:solidFill>
                  <a:srgbClr val="1E263A"/>
                </a:solidFill>
              </a:rPr>
              <a:t>The content that is inside the header, the h1 and the link, is both vertically and horizontally centered within the header.</a:t>
            </a:r>
            <a:endParaRPr>
              <a:solidFill>
                <a:srgbClr val="1E263A"/>
              </a:solidFill>
            </a:endParaRPr>
          </a:p>
          <a:p>
            <a:pPr marL="0" lvl="0" indent="0" algn="l" rtl="0">
              <a:spcBef>
                <a:spcPts val="0"/>
              </a:spcBef>
              <a:spcAft>
                <a:spcPts val="0"/>
              </a:spcAft>
              <a:buNone/>
            </a:pPr>
            <a:r>
              <a:rPr lang="en">
                <a:solidFill>
                  <a:srgbClr val="1E263A"/>
                </a:solidFill>
              </a:rPr>
              <a:t>Vertical centering in CSS used to be really difficult back in the day (the day being like 10 years ago!), which is why you might see a lot of jokes about the hardest thing in programming being vertical centering,</a:t>
            </a:r>
            <a:endParaRPr>
              <a:solidFill>
                <a:srgbClr val="1E263A"/>
              </a:solidFill>
            </a:endParaRPr>
          </a:p>
          <a:p>
            <a:pPr marL="0" lvl="0" indent="0" algn="l" rtl="0">
              <a:spcBef>
                <a:spcPts val="0"/>
              </a:spcBef>
              <a:spcAft>
                <a:spcPts val="0"/>
              </a:spcAft>
              <a:buNone/>
            </a:pPr>
            <a:r>
              <a:rPr lang="en">
                <a:solidFill>
                  <a:srgbClr val="1E263A"/>
                </a:solidFill>
              </a:rPr>
              <a:t>But this really isn’t the case any more, and the people who make those jokes just didn’t bother to keep up to date with their CSS knowledge, and now you can show them how smart you are with your soon to be excellent understanding of CSS.</a:t>
            </a:r>
            <a:endParaRPr>
              <a:solidFill>
                <a:srgbClr val="1E263A"/>
              </a:solidFil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ed755cdd03_0_186: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ed755cdd03_0_1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So, underneath our body selector we’re going to add in a selector for the header element.</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We’re going to set the height of the header section to 100vh. VH is the ‘viewport height’. 100vh is 100% of the viewport height. Which is how we get that header section to stretch to the full height of the viewport</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Then we’re going to use something called flexbox to help us center those contents!</a:t>
            </a:r>
            <a:endParaRPr dirty="0"/>
          </a:p>
          <a:p>
            <a:pPr marL="0" lvl="0" indent="0" algn="l" rtl="0">
              <a:spcBef>
                <a:spcPts val="0"/>
              </a:spcBef>
              <a:spcAft>
                <a:spcPts val="0"/>
              </a:spcAft>
              <a:buNone/>
            </a:pPr>
            <a:r>
              <a:rPr lang="en" dirty="0"/>
              <a:t>So we first set display to flex.</a:t>
            </a:r>
            <a:endParaRPr dirty="0"/>
          </a:p>
          <a:p>
            <a:pPr marL="0" lvl="0" indent="0" algn="l" rtl="0">
              <a:spcBef>
                <a:spcPts val="0"/>
              </a:spcBef>
              <a:spcAft>
                <a:spcPts val="0"/>
              </a:spcAft>
              <a:buNone/>
            </a:pPr>
            <a:r>
              <a:rPr lang="en" dirty="0"/>
              <a:t>Then we set the flex direction to column (it can be either row or column depending on whether you want elements to sit next to each other or on top of each other, we want them on top of each other so we’re setting column)</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Then we set justify content to center, to make them sit in the middle horizontally</a:t>
            </a:r>
            <a:endParaRPr dirty="0"/>
          </a:p>
          <a:p>
            <a:pPr marL="0" lvl="0" indent="0" algn="l" rtl="0">
              <a:spcBef>
                <a:spcPts val="0"/>
              </a:spcBef>
              <a:spcAft>
                <a:spcPts val="0"/>
              </a:spcAft>
              <a:buNone/>
            </a:pPr>
            <a:r>
              <a:rPr lang="en" dirty="0"/>
              <a:t>And align-items, to make them sit in the middle vertically.</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It is that simple!</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If you’d like to read more about flexbox, there is a very excellent pictorial explanation written by chris coyier here </a:t>
            </a:r>
            <a:r>
              <a:rPr lang="en" u="sng" dirty="0">
                <a:solidFill>
                  <a:schemeClr val="hlink"/>
                </a:solidFill>
                <a:hlinkClick r:id="rId3"/>
              </a:rPr>
              <a:t>https://css-tricks.com/snippets/css/a-guide-to-flexbox/</a:t>
            </a:r>
            <a:endParaRPr dirty="0"/>
          </a:p>
          <a:p>
            <a:pPr marL="0" lvl="0" indent="0" algn="l" rtl="0">
              <a:spcBef>
                <a:spcPts val="0"/>
              </a:spcBef>
              <a:spcAft>
                <a:spcPts val="0"/>
              </a:spcAft>
              <a:buNone/>
            </a:pPr>
            <a:r>
              <a:rPr lang="en" dirty="0"/>
              <a:t>And flexbox froggy is a fun game to help you learn the different properties! https://flexboxfroggy.com/</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If you change the width of your browser now, you should see that the h1 and the link stay in the center of the page! But you might also notice that if the browser width gets small enough, they hit the sides</a:t>
            </a:r>
            <a:endParaRPr dirty="0"/>
          </a:p>
          <a:p>
            <a:pPr marL="0" lvl="0" indent="0" algn="l" rtl="0">
              <a:spcBef>
                <a:spcPts val="0"/>
              </a:spcBef>
              <a:spcAft>
                <a:spcPts val="0"/>
              </a:spcAft>
              <a:buNone/>
            </a:pPr>
            <a:r>
              <a:rPr lang="en" dirty="0"/>
              <a:t>And this isn’t very pretty, so we’re going to add a little bit of padding to the header to stop that from happening.</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We looked at margins earlier and we said that they were spacing between elements to stop them from touching each other</a:t>
            </a:r>
            <a:endParaRPr dirty="0"/>
          </a:p>
          <a:p>
            <a:pPr marL="0" lvl="0" indent="0" algn="l" rtl="0">
              <a:spcBef>
                <a:spcPts val="0"/>
              </a:spcBef>
              <a:spcAft>
                <a:spcPts val="0"/>
              </a:spcAft>
              <a:buNone/>
            </a:pPr>
            <a:r>
              <a:rPr lang="en" dirty="0"/>
              <a:t>Padding is spacing inside an element to stop its contents from touching its edges.</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We’ll set the padding to 2rem (i’ll talk about rems in a second) and hopefully you’ll see that the text now doesn’t touch the sides of the viewport.</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The difference between margin and padding can be a little confusing, and their definitions are called something called the box model. I like to illustrate the box model like a wall in an art gallery</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ed755cdd03_0_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ed755cdd03_0_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Imagine, if you will, a wall of paintings at an art gallery, each painting has a mount and a frame and space between it and the next painting</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The piece itself is your content. It could be a paragraph, an h1, any element really, but that’s the content.</a:t>
            </a:r>
            <a:endParaRPr dirty="0"/>
          </a:p>
          <a:p>
            <a:pPr marL="0" lvl="0" indent="0" algn="l" rtl="0">
              <a:spcBef>
                <a:spcPts val="0"/>
              </a:spcBef>
              <a:spcAft>
                <a:spcPts val="0"/>
              </a:spcAft>
              <a:buNone/>
            </a:pPr>
            <a:r>
              <a:rPr lang="en" dirty="0"/>
              <a:t>The padding on that content is the mount, this white bit here</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The frame is your border, we’ve not looked at them yet, but we will do, and then the space between the paintings is the margin!</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So that is your box model, and you can see this illustrated in the developer tools that we looked at earlier, </a:t>
            </a:r>
            <a:endParaRPr dirty="0"/>
          </a:p>
          <a:p>
            <a:pPr marL="0" lvl="0" indent="0" algn="l" rtl="0">
              <a:spcBef>
                <a:spcPts val="0"/>
              </a:spcBef>
              <a:spcAft>
                <a:spcPts val="0"/>
              </a:spcAft>
              <a:buNone/>
            </a:pPr>
            <a:r>
              <a:rPr lang="en" dirty="0"/>
              <a:t>the styles panel will show you the box model measurements for any element that you inspect </a:t>
            </a:r>
          </a:p>
          <a:p>
            <a:pPr marL="0" lvl="0" indent="0" algn="l" rtl="0">
              <a:spcBef>
                <a:spcPts val="0"/>
              </a:spcBef>
              <a:spcAft>
                <a:spcPts val="0"/>
              </a:spcAft>
              <a:buNone/>
            </a:pPr>
            <a:endParaRPr lang="en" dirty="0"/>
          </a:p>
          <a:p>
            <a:pPr marL="0" lvl="0" indent="0" algn="l" rtl="0">
              <a:spcBef>
                <a:spcPts val="0"/>
              </a:spcBef>
              <a:spcAft>
                <a:spcPts val="0"/>
              </a:spcAft>
              <a:buNone/>
            </a:pPr>
            <a:r>
              <a:rPr lang="en" b="1" dirty="0"/>
              <a:t>You can also imagine that every element has a box around it. (trick with border:red)</a:t>
            </a:r>
            <a:endParaRPr b="1"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eca1527afa_0_3: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 name="Google Shape;250;geca1527afa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If you can see here, where I’ve inspected the blockquote, we can see the blue coloured part is the contents, the orange is the margin, and from the illustration, you can see that it has a margin of 40px on the left and right and 16px on the top and bottom, and we can see that reflected in the CSS written above.</a:t>
            </a:r>
            <a:endParaRPr/>
          </a:p>
          <a:p>
            <a:pPr marL="0" lvl="0" indent="0" algn="l" rtl="0">
              <a:spcBef>
                <a:spcPts val="0"/>
              </a:spcBef>
              <a:spcAft>
                <a:spcPts val="0"/>
              </a:spcAft>
              <a:buNone/>
            </a:pPr>
            <a:endParaRPr/>
          </a:p>
          <a:p>
            <a:pPr marL="0" lvl="0" indent="0" algn="l" rtl="0">
              <a:spcBef>
                <a:spcPts val="0"/>
              </a:spcBef>
              <a:spcAft>
                <a:spcPts val="0"/>
              </a:spcAft>
              <a:buNone/>
            </a:pPr>
            <a:r>
              <a:rPr lang="en"/>
              <a:t>But it says 1em, not 16px. What is happening there? And what is the rem unit that we used earlier?!</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eca1527afa_0_40: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eca1527afa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CSS has a whole lot of different ways of expressing length and width, which can be used when setting font sizes, or margin sizes, or padding sizes or many different properties.</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These are the ones you’re most likely to see and they can be split into two types, firstly the absolute values</a:t>
            </a:r>
            <a:endParaRPr dirty="0"/>
          </a:p>
          <a:p>
            <a:pPr marL="0" lvl="0" indent="0" algn="l" rtl="0">
              <a:spcBef>
                <a:spcPts val="0"/>
              </a:spcBef>
              <a:spcAft>
                <a:spcPts val="0"/>
              </a:spcAft>
              <a:buNone/>
            </a:pPr>
            <a:r>
              <a:rPr lang="en" dirty="0"/>
              <a:t>Pixels and points. These are measured exactly for a certain zoom level in the browser, but can start to cause issues if the user zooms in or our, or if the user has set a different font size to the standard font size (which is 16 px).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The other type of unit is relative values. </a:t>
            </a:r>
            <a:endParaRPr dirty="0"/>
          </a:p>
          <a:p>
            <a:pPr marL="0" lvl="0" indent="0" algn="l" rtl="0">
              <a:spcBef>
                <a:spcPts val="0"/>
              </a:spcBef>
              <a:spcAft>
                <a:spcPts val="0"/>
              </a:spcAft>
              <a:buNone/>
            </a:pPr>
            <a:r>
              <a:rPr lang="en" dirty="0"/>
              <a:t>Ems and Rems</a:t>
            </a:r>
            <a:endParaRPr dirty="0"/>
          </a:p>
          <a:p>
            <a:pPr marL="0" lvl="0" indent="0" algn="l" rtl="0">
              <a:spcBef>
                <a:spcPts val="0"/>
              </a:spcBef>
              <a:spcAft>
                <a:spcPts val="0"/>
              </a:spcAft>
              <a:buNone/>
            </a:pPr>
            <a:r>
              <a:rPr lang="en" dirty="0"/>
              <a:t>And vh and vw</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An Em is so called because it refers to the width and height of the widest letter in the alphabet, a capital M. So the size refers to the space taken up by an capital M at the font size of the element in question.</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A Rem is the same concept, but it refers to the size of the space taken up by a capital M at the font size of the root element, (which is usually 16px, but those with poor eyesight or reading difficulties might have settings on their browser which changes it to a larger size)</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This is why, as much as possible, we want to use Rems as our units for spacing, because then the design of our site will work at any zoom level and any font size, the rest of the spacing will scale with the text!</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And we’ve already spoken about Vh and VW, the viewport height and width.</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And finally, percentage, which is what it says, a percentage of the parent’s width or height.</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So, lets get back to writing our CSS!</a:t>
            </a:r>
            <a:endParaRPr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eca1527afa_0_64: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 name="Google Shape;267;geca1527afa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It’s time to style up the h1 and the link!</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First off we’ll add a bit of space between the h1 and the link by adding some margin on the bottom of the h1</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Then we want to increase the font size of the h1. We can use our relative units here to scale the text with the screen width!</a:t>
            </a:r>
            <a:endParaRPr dirty="0"/>
          </a:p>
          <a:p>
            <a:pPr marL="0" lvl="0" indent="0" algn="l" rtl="0">
              <a:spcBef>
                <a:spcPts val="0"/>
              </a:spcBef>
              <a:spcAft>
                <a:spcPts val="0"/>
              </a:spcAft>
              <a:buNone/>
            </a:pPr>
            <a:r>
              <a:rPr lang="en" dirty="0"/>
              <a:t>We’ll set it to 5vw.</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Then we’ll set the font weight to bold.</a:t>
            </a:r>
            <a:endParaRPr dirty="0"/>
          </a:p>
          <a:p>
            <a:pPr marL="0" lvl="0" indent="0" algn="l" rtl="0">
              <a:spcBef>
                <a:spcPts val="0"/>
              </a:spcBef>
              <a:spcAft>
                <a:spcPts val="0"/>
              </a:spcAft>
              <a:buNone/>
            </a:pPr>
            <a:r>
              <a:rPr lang="en" dirty="0"/>
              <a:t>The line height to 1.4em, because we want it to be 1.4 times the font size of this element</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Now it is time to style the link.</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And we could put the style on an anchor selector. But we’d hit a snag here, because there are multiple anchor tags on the page, and we don’t want them all to look the same. So we need a way to select only this anchor and not the others.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To do that we use something called a class. This is a name that we can give our html elements to pick them out from other elements</a:t>
            </a:r>
            <a:endParaRPr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eca1527afa_0_74: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 name="Google Shape;276;geca1527afa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Back in your html file, you’re going to add a class attribute to the anchor tag inside the header, like so</a:t>
            </a:r>
            <a:endParaRPr/>
          </a:p>
          <a:p>
            <a:pPr marL="0" lvl="0" indent="0" algn="l" rtl="0">
              <a:spcBef>
                <a:spcPts val="0"/>
              </a:spcBef>
              <a:spcAft>
                <a:spcPts val="0"/>
              </a:spcAft>
              <a:buNone/>
            </a:pPr>
            <a:endParaRPr/>
          </a:p>
          <a:p>
            <a:pPr marL="0" lvl="0" indent="0" algn="l" rtl="0">
              <a:spcBef>
                <a:spcPts val="0"/>
              </a:spcBef>
              <a:spcAft>
                <a:spcPts val="0"/>
              </a:spcAft>
              <a:buNone/>
            </a:pPr>
            <a:r>
              <a:rPr lang="en"/>
              <a:t>And then we’re going to use a class selector in our CSS to select that class.</a:t>
            </a:r>
            <a:endParaRPr/>
          </a:p>
          <a:p>
            <a:pPr marL="0" lvl="0" indent="0" algn="l" rtl="0">
              <a:spcBef>
                <a:spcPts val="0"/>
              </a:spcBef>
              <a:spcAft>
                <a:spcPts val="0"/>
              </a:spcAft>
              <a:buNone/>
            </a:pPr>
            <a:endParaRPr/>
          </a:p>
          <a:p>
            <a:pPr marL="0" lvl="0" indent="0" algn="l" rtl="0">
              <a:spcBef>
                <a:spcPts val="0"/>
              </a:spcBef>
              <a:spcAft>
                <a:spcPts val="0"/>
              </a:spcAft>
              <a:buNone/>
            </a:pPr>
            <a:r>
              <a:rPr lang="en"/>
              <a:t>The selectors we’ve used so far have all been element selectors</a:t>
            </a:r>
            <a:endParaRPr/>
          </a:p>
          <a:p>
            <a:pPr marL="0" lvl="0" indent="0" algn="l" rtl="0">
              <a:spcBef>
                <a:spcPts val="0"/>
              </a:spcBef>
              <a:spcAft>
                <a:spcPts val="0"/>
              </a:spcAft>
              <a:buNone/>
            </a:pPr>
            <a:endParaRPr/>
          </a:p>
          <a:p>
            <a:pPr marL="0" lvl="0" indent="0" algn="l" rtl="0">
              <a:spcBef>
                <a:spcPts val="0"/>
              </a:spcBef>
              <a:spcAft>
                <a:spcPts val="0"/>
              </a:spcAft>
              <a:buNone/>
            </a:pPr>
            <a:r>
              <a:rPr lang="en"/>
              <a:t>Where we put the element name followed by a curly bracket</a:t>
            </a:r>
            <a:endParaRPr/>
          </a:p>
          <a:p>
            <a:pPr marL="0" lvl="0" indent="0" algn="l" rtl="0">
              <a:spcBef>
                <a:spcPts val="0"/>
              </a:spcBef>
              <a:spcAft>
                <a:spcPts val="0"/>
              </a:spcAft>
              <a:buNone/>
            </a:pPr>
            <a:endParaRPr/>
          </a:p>
          <a:p>
            <a:pPr marL="0" lvl="0" indent="0" algn="l" rtl="0">
              <a:spcBef>
                <a:spcPts val="0"/>
              </a:spcBef>
              <a:spcAft>
                <a:spcPts val="0"/>
              </a:spcAft>
              <a:buNone/>
            </a:pPr>
            <a:r>
              <a:rPr lang="en"/>
              <a:t>For a class selector we use a full stop, or period character before the class name to make up the selector</a:t>
            </a:r>
            <a:endParaRPr/>
          </a:p>
          <a:p>
            <a:pPr marL="0" lvl="0" indent="0" algn="l" rtl="0">
              <a:spcBef>
                <a:spcPts val="0"/>
              </a:spcBef>
              <a:spcAft>
                <a:spcPts val="0"/>
              </a:spcAft>
              <a:buNone/>
            </a:pPr>
            <a:r>
              <a:rPr lang="en"/>
              <a:t>*</a:t>
            </a:r>
            <a:endParaRPr/>
          </a:p>
          <a:p>
            <a:pPr marL="0" lvl="0" indent="0" algn="l" rtl="0">
              <a:spcBef>
                <a:spcPts val="0"/>
              </a:spcBef>
              <a:spcAft>
                <a:spcPts val="0"/>
              </a:spcAft>
              <a:buNone/>
            </a:pPr>
            <a:r>
              <a:rPr lang="en"/>
              <a:t>Like this</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ee2470982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 name="Google Shape;288;gee2470982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To style up this button we’re going to firstly add a bit of padding around the text and add a border which will be 2px wide and solid and red</a:t>
            </a:r>
            <a:endParaRPr dirty="0"/>
          </a:p>
          <a:p>
            <a:pPr marL="0" lvl="0" indent="0" algn="l" rtl="0">
              <a:spcBef>
                <a:spcPts val="0"/>
              </a:spcBef>
              <a:spcAft>
                <a:spcPts val="0"/>
              </a:spcAft>
              <a:buNone/>
            </a:pPr>
            <a:r>
              <a:rPr lang="en" dirty="0"/>
              <a:t>Then we’ll set the font weight to bold, and remove the ugly underline with text-decoration none, and finally we’ll set its colour to red.</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Now, there’s two things to notice here, firstly that we’ve used the colour red twice, and secondly, you might not want your portfolio to be red!</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With css, especially with colours and spacing sizes that we’re going to use often in our design, we can use something called a variable, to set that value once, and then use the variable name in our css property values.</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It is simpler than it sounds.</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We set CSS variables at the top of the css file, inside a selector called :root, which looks like this.</a:t>
            </a:r>
          </a:p>
          <a:p>
            <a:pPr marL="0" lvl="0" indent="0" algn="l" rtl="0">
              <a:spcBef>
                <a:spcPts val="0"/>
              </a:spcBef>
              <a:spcAft>
                <a:spcPts val="0"/>
              </a:spcAft>
              <a:buNone/>
            </a:pPr>
            <a:endParaRPr lang="en" dirty="0"/>
          </a:p>
          <a:p>
            <a:pPr marL="0" lvl="0" indent="0" algn="l" rtl="0">
              <a:spcBef>
                <a:spcPts val="0"/>
              </a:spcBef>
              <a:spcAft>
                <a:spcPts val="0"/>
              </a:spcAft>
              <a:buNone/>
            </a:pPr>
            <a:endParaRPr lang="en" dirty="0"/>
          </a:p>
          <a:p>
            <a:pPr marL="0" lvl="0" indent="0" algn="l" rtl="0">
              <a:spcBef>
                <a:spcPts val="0"/>
              </a:spcBef>
              <a:spcAft>
                <a:spcPts val="0"/>
              </a:spcAft>
              <a:buNone/>
            </a:pPr>
            <a:r>
              <a:rPr lang="en-US" b="1" dirty="0"/>
              <a:t>How was your week? What was the best thing you made for dinner? I </a:t>
            </a:r>
            <a:r>
              <a:rPr lang="en" b="1" dirty="0"/>
              <a:t>completed my first Hacktoberfest PR inspired by Novella and then watching Michele’s Hacktoberfest session. Before I forget find a picture you can add to your portfolio. I just used a selfie and that was fine. Use a picture of cats! </a:t>
            </a:r>
            <a:r>
              <a:rPr lang="en-US" b="1" dirty="0"/>
              <a:t>A</a:t>
            </a:r>
            <a:r>
              <a:rPr lang="en" b="1" dirty="0"/>
              <a:t> cute hedgehog – anything!</a:t>
            </a:r>
          </a:p>
          <a:p>
            <a:pPr marL="0" lvl="0" indent="0" algn="l" rtl="0">
              <a:spcBef>
                <a:spcPts val="0"/>
              </a:spcBef>
              <a:spcAft>
                <a:spcPts val="0"/>
              </a:spcAft>
              <a:buNone/>
            </a:pPr>
            <a:r>
              <a:rPr lang="en" b="1" dirty="0"/>
              <a:t>What did we cover last time? We wrapped up semantic HTML and started on our CSS journey. </a:t>
            </a:r>
            <a:r>
              <a:rPr lang="en-US" b="1" dirty="0"/>
              <a:t>CSS is a constant learning process for me too and I liked how Novella said, just let this knowledge wash over you, don’t try to memorize everything. This is exposure to CSS but I have been developing for years and still learning about CSS! Also mentors, if you have a better way to test </a:t>
            </a:r>
            <a:r>
              <a:rPr lang="en-US" b="1" dirty="0" err="1"/>
              <a:t>css</a:t>
            </a:r>
            <a:r>
              <a:rPr lang="en-US" b="1" dirty="0"/>
              <a:t> or extra cool tip, please interject! </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ee24709820_0_9: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 name="Google Shape;297;gee24709820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It is a colon, followed by the word root and our curly brackets</a:t>
            </a:r>
            <a:endParaRPr dirty="0"/>
          </a:p>
          <a:p>
            <a:pPr marL="0" lvl="0" indent="0" algn="l" rtl="0">
              <a:spcBef>
                <a:spcPts val="0"/>
              </a:spcBef>
              <a:spcAft>
                <a:spcPts val="0"/>
              </a:spcAft>
              <a:buNone/>
            </a:pPr>
            <a:r>
              <a:rPr lang="en" dirty="0"/>
              <a:t>Then we have the variable name, which by convention in CSS has to start with a double dash. </a:t>
            </a:r>
            <a:endParaRPr dirty="0"/>
          </a:p>
          <a:p>
            <a:pPr marL="0" lvl="0" indent="0" algn="l" rtl="0">
              <a:spcBef>
                <a:spcPts val="0"/>
              </a:spcBef>
              <a:spcAft>
                <a:spcPts val="0"/>
              </a:spcAft>
              <a:buNone/>
            </a:pPr>
            <a:r>
              <a:rPr lang="en" dirty="0"/>
              <a:t>We’ll call ours primary, because it will be the primary colour in our design, and set it to red, or you could set it to whatever colour you like!</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Then, if we take a look back at our css selector for the button class, </a:t>
            </a:r>
            <a:endParaRPr dirty="0"/>
          </a:p>
          <a:p>
            <a:pPr marL="0" lvl="0" indent="0" algn="l" rtl="0">
              <a:spcBef>
                <a:spcPts val="0"/>
              </a:spcBef>
              <a:spcAft>
                <a:spcPts val="0"/>
              </a:spcAft>
              <a:buNone/>
            </a:pPr>
            <a:r>
              <a:rPr lang="en" dirty="0"/>
              <a:t>*</a:t>
            </a:r>
            <a:endParaRPr dirty="0"/>
          </a:p>
          <a:p>
            <a:pPr marL="0" lvl="0" indent="0" algn="l" rtl="0">
              <a:spcBef>
                <a:spcPts val="0"/>
              </a:spcBef>
              <a:spcAft>
                <a:spcPts val="0"/>
              </a:spcAft>
              <a:buNone/>
            </a:pPr>
            <a:r>
              <a:rPr lang="en" dirty="0"/>
              <a:t>we will replace the value red, with the variable name!</a:t>
            </a:r>
            <a:endParaRPr dirty="0"/>
          </a:p>
          <a:p>
            <a:pPr marL="0" lvl="0" indent="0" algn="l" rtl="0">
              <a:spcBef>
                <a:spcPts val="0"/>
              </a:spcBef>
              <a:spcAft>
                <a:spcPts val="0"/>
              </a:spcAft>
              <a:buNone/>
            </a:pPr>
            <a:r>
              <a:rPr lang="en" dirty="0"/>
              <a:t>*</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This is super useful because now, if we decide to change the colour of our site in future, we only have to change it in one place! </a:t>
            </a:r>
            <a:endParaRPr dirty="0"/>
          </a:p>
          <a:p>
            <a:pPr marL="0" lvl="0" indent="0" algn="l" rtl="0">
              <a:spcBef>
                <a:spcPts val="0"/>
              </a:spcBef>
              <a:spcAft>
                <a:spcPts val="0"/>
              </a:spcAft>
              <a:buNone/>
            </a:pPr>
            <a:r>
              <a:rPr lang="en" dirty="0"/>
              <a:t>And, if you’re using a hex value instead of a colour name, like say #0595cd, you don’t have to remember the whole hex value, just the variable name! Nice!</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So, that is our header styled up, time to move on to the next element, which is? </a:t>
            </a:r>
            <a:endParaRPr dirty="0"/>
          </a:p>
          <a:p>
            <a:pPr marL="0" lvl="0" indent="0" algn="l" rtl="0">
              <a:spcBef>
                <a:spcPts val="0"/>
              </a:spcBef>
              <a:spcAft>
                <a:spcPts val="0"/>
              </a:spcAft>
              <a:buNone/>
            </a:pPr>
            <a:r>
              <a:rPr lang="en" dirty="0"/>
              <a:t>The main? Sure, but that doesn’t actually need any styling, it is just a box which is holding the contents of the site, so really, the next thing we’re going to style up is the about section.</a:t>
            </a:r>
            <a:endParaRPr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gee24709820_0_22: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8" name="Google Shape;308;gee24709820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So, back in the html, we’re going to need to give this section a class, so let’s give it a class of about</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Then in our css we’ll make a selector for .about </a:t>
            </a:r>
            <a:endParaRPr dirty="0"/>
          </a:p>
          <a:p>
            <a:pPr marL="0" lvl="0" indent="0" algn="l" rtl="0">
              <a:spcBef>
                <a:spcPts val="0"/>
              </a:spcBef>
              <a:spcAft>
                <a:spcPts val="0"/>
              </a:spcAft>
              <a:buNone/>
            </a:pPr>
            <a:r>
              <a:rPr lang="en" dirty="0"/>
              <a:t>The first obvious thing is the background colour right, and the text colour? </a:t>
            </a:r>
            <a:endParaRPr dirty="0"/>
          </a:p>
          <a:p>
            <a:pPr marL="0" lvl="0" indent="0" algn="l" rtl="0">
              <a:spcBef>
                <a:spcPts val="0"/>
              </a:spcBef>
              <a:spcAft>
                <a:spcPts val="0"/>
              </a:spcAft>
              <a:buNone/>
            </a:pPr>
            <a:r>
              <a:rPr lang="en" dirty="0"/>
              <a:t>So let’s add those in.</a:t>
            </a:r>
            <a:endParaRPr dirty="0"/>
          </a:p>
          <a:p>
            <a:pPr marL="0" lvl="0" indent="0" algn="l" rtl="0">
              <a:spcBef>
                <a:spcPts val="0"/>
              </a:spcBef>
              <a:spcAft>
                <a:spcPts val="0"/>
              </a:spcAft>
              <a:buNone/>
            </a:pPr>
            <a:r>
              <a:rPr lang="en" dirty="0"/>
              <a:t>Then we’ll add some padding around the about container so that the text doesn’t hit the sides.</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Then we’ve got an h2 inside this about section, so lets make a selector for the h2, but lets put it underneath the h1, because then we can group all of the heading styles together, it feels neater this way.</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So we’ll give it a bit of margin below, of 4 rem,</a:t>
            </a:r>
            <a:endParaRPr dirty="0"/>
          </a:p>
          <a:p>
            <a:pPr marL="0" lvl="0" indent="0" algn="l" rtl="0">
              <a:spcBef>
                <a:spcPts val="0"/>
              </a:spcBef>
              <a:spcAft>
                <a:spcPts val="0"/>
              </a:spcAft>
              <a:buNone/>
            </a:pPr>
            <a:r>
              <a:rPr lang="en" dirty="0"/>
              <a:t>We’ll make it text align center</a:t>
            </a:r>
            <a:endParaRPr dirty="0"/>
          </a:p>
          <a:p>
            <a:pPr marL="0" lvl="0" indent="0" algn="l" rtl="0">
              <a:spcBef>
                <a:spcPts val="0"/>
              </a:spcBef>
              <a:spcAft>
                <a:spcPts val="0"/>
              </a:spcAft>
              <a:buNone/>
            </a:pPr>
            <a:r>
              <a:rPr lang="en" dirty="0"/>
              <a:t>Make it a responsive font size, lets say 3vw for now, </a:t>
            </a:r>
            <a:endParaRPr dirty="0"/>
          </a:p>
          <a:p>
            <a:pPr marL="0" lvl="0" indent="0" algn="l" rtl="0">
              <a:spcBef>
                <a:spcPts val="0"/>
              </a:spcBef>
              <a:spcAft>
                <a:spcPts val="0"/>
              </a:spcAft>
              <a:buNone/>
            </a:pPr>
            <a:r>
              <a:rPr lang="en" dirty="0"/>
              <a:t>Font weight bold</a:t>
            </a:r>
            <a:endParaRPr dirty="0"/>
          </a:p>
          <a:p>
            <a:pPr marL="0" lvl="0" indent="0" algn="l" rtl="0">
              <a:spcBef>
                <a:spcPts val="0"/>
              </a:spcBef>
              <a:spcAft>
                <a:spcPts val="0"/>
              </a:spcAft>
              <a:buNone/>
            </a:pPr>
            <a:r>
              <a:rPr lang="en" dirty="0"/>
              <a:t>And finally, text-transform uppercase. This means that we don’t have to bother to type the word in uppercase, we can just transform it with css! Neat!</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Is there anything that you notice here, about what we just typed?</a:t>
            </a:r>
            <a:endParaRPr dirty="0"/>
          </a:p>
          <a:p>
            <a:pPr marL="0" lvl="0" indent="0" algn="l" rtl="0">
              <a:spcBef>
                <a:spcPts val="0"/>
              </a:spcBef>
              <a:spcAft>
                <a:spcPts val="0"/>
              </a:spcAft>
              <a:buNone/>
            </a:pPr>
            <a:r>
              <a:rPr lang="en" dirty="0"/>
              <a:t>There is a repeated value there, 4 rem. Could that be a variable?!</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Yes!</a:t>
            </a:r>
            <a:endParaRPr dirty="0"/>
          </a:p>
          <a:p>
            <a:pPr marL="0" lvl="0" indent="0" algn="l" rtl="0">
              <a:spcBef>
                <a:spcPts val="0"/>
              </a:spcBef>
              <a:spcAft>
                <a:spcPts val="0"/>
              </a:spcAft>
              <a:buNone/>
            </a:pPr>
            <a:r>
              <a:rPr lang="en" dirty="0"/>
              <a:t>Lets add a new variable called --spacing to our root element, and update both of those values to use the variable.</a:t>
            </a: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ed755cdd03_0_24: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ed755cdd03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ee24709820_0_36: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ee24709820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Voila!</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gee24709820_0_44: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6" name="Google Shape;326;gee24709820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Now, styling up the image and the text to sit next to each other is not as simple as we’d like it to be, firstly, if we take a look at the design, this section has a maximum width, </a:t>
            </a:r>
            <a:endParaRPr dirty="0"/>
          </a:p>
          <a:p>
            <a:pPr marL="0" lvl="0" indent="0" algn="l" rtl="0">
              <a:spcBef>
                <a:spcPts val="0"/>
              </a:spcBef>
              <a:spcAft>
                <a:spcPts val="0"/>
              </a:spcAft>
              <a:buNone/>
            </a:pPr>
            <a:r>
              <a:rPr lang="en" dirty="0"/>
              <a:t>The reason for this is that when text gets beyond a certain width, people find it difficult to read, we don’t like to have to move our heads to read!</a:t>
            </a:r>
            <a:endParaRPr dirty="0"/>
          </a:p>
          <a:p>
            <a:pPr marL="0" lvl="0" indent="0" algn="l" rtl="0">
              <a:spcBef>
                <a:spcPts val="0"/>
              </a:spcBef>
              <a:spcAft>
                <a:spcPts val="0"/>
              </a:spcAft>
              <a:buNone/>
            </a:pPr>
            <a:r>
              <a:rPr lang="en" dirty="0"/>
              <a:t>This width is universally decided to be around 960px wide. So, we’re going to have to add a container around the image and the paragraphs so that we can force them to only be that wide. If we were to set a maximum width on the section itself then it would stop stretching to be full width of the page and it would ruin our lovely design!</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So, in the html,that’s why we’ve added this generic container element around the image and the paragraphs, can you remember what the generic container element is called?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Finally, a div used for what it is made for! There were no better semantic elements for us to use</a:t>
            </a:r>
            <a:endParaRPr dirty="0"/>
          </a:p>
          <a:p>
            <a:pPr marL="0" lvl="0" indent="0" algn="l" rtl="0">
              <a:spcBef>
                <a:spcPts val="0"/>
              </a:spcBef>
              <a:spcAft>
                <a:spcPts val="0"/>
              </a:spcAft>
              <a:buNone/>
            </a:pPr>
            <a:r>
              <a:rPr lang="en" dirty="0"/>
              <a:t>*</a:t>
            </a:r>
            <a:endParaRPr dirty="0"/>
          </a:p>
          <a:p>
            <a:pPr marL="0" lvl="0" indent="0" algn="l" rtl="0">
              <a:spcBef>
                <a:spcPts val="0"/>
              </a:spcBef>
              <a:spcAft>
                <a:spcPts val="0"/>
              </a:spcAft>
              <a:buNone/>
            </a:pPr>
            <a:r>
              <a:rPr lang="en" dirty="0"/>
              <a:t>And we’ll give it a class of about-container</a:t>
            </a:r>
            <a:endParaRPr dirty="0"/>
          </a:p>
          <a:p>
            <a:pPr marL="0" lvl="0" indent="0" algn="l" rtl="0">
              <a:spcBef>
                <a:spcPts val="0"/>
              </a:spcBef>
              <a:spcAft>
                <a:spcPts val="0"/>
              </a:spcAft>
              <a:buNone/>
            </a:pPr>
            <a:r>
              <a:rPr lang="en" dirty="0"/>
              <a:t>We name it like this so that when we’re looking at our css we can easily see that this is a container that is inside the about element.</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So now, if we jump back to our css file, we can add a selector for .about-container</a:t>
            </a:r>
            <a:endParaRPr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ee24709820_0_53: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 name="Google Shape;335;gee24709820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And set a maximum width of 960px</a:t>
            </a:r>
            <a:endParaRPr/>
          </a:p>
          <a:p>
            <a:pPr marL="0" lvl="0" indent="0" algn="l" rtl="0">
              <a:spcBef>
                <a:spcPts val="0"/>
              </a:spcBef>
              <a:spcAft>
                <a:spcPts val="0"/>
              </a:spcAft>
              <a:buNone/>
            </a:pPr>
            <a:endParaRPr/>
          </a:p>
          <a:p>
            <a:pPr marL="0" lvl="0" indent="0" algn="l" rtl="0">
              <a:spcBef>
                <a:spcPts val="0"/>
              </a:spcBef>
              <a:spcAft>
                <a:spcPts val="0"/>
              </a:spcAft>
              <a:buNone/>
            </a:pPr>
            <a:r>
              <a:rPr lang="en"/>
              <a:t>And a margin of 0 auto, which is a clever way of making an element sit in the center of another element. Auto calculates based on the width of the element and the width of the screen, how much space is needed either side to keep the item in the middle of the space!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gebcd29fa71_0_1: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4" name="Google Shape;344;gebcd29fa71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 next, lets add some styles to the image and the paragraphs.</a:t>
            </a:r>
            <a:endParaRPr/>
          </a:p>
          <a:p>
            <a:pPr marL="0" lvl="0" indent="0" algn="l" rtl="0">
              <a:spcBef>
                <a:spcPts val="0"/>
              </a:spcBef>
              <a:spcAft>
                <a:spcPts val="0"/>
              </a:spcAft>
              <a:buNone/>
            </a:pPr>
            <a:r>
              <a:rPr lang="en"/>
              <a:t>The image is a little bit big for starters, so lets give it a class of “about-img”</a:t>
            </a:r>
            <a:endParaRPr/>
          </a:p>
          <a:p>
            <a:pPr marL="0" lvl="0" indent="0" algn="l" rtl="0">
              <a:spcBef>
                <a:spcPts val="0"/>
              </a:spcBef>
              <a:spcAft>
                <a:spcPts val="0"/>
              </a:spcAft>
              <a:buNone/>
            </a:pPr>
            <a:r>
              <a:rPr lang="en"/>
              <a:t>And a max width of 350px;</a:t>
            </a:r>
            <a:endParaRPr/>
          </a:p>
          <a:p>
            <a:pPr marL="0" lvl="0" indent="0" algn="l" rtl="0">
              <a:spcBef>
                <a:spcPts val="0"/>
              </a:spcBef>
              <a:spcAft>
                <a:spcPts val="0"/>
              </a:spcAft>
              <a:buNone/>
            </a:pPr>
            <a:endParaRPr/>
          </a:p>
          <a:p>
            <a:pPr marL="0" lvl="0" indent="0" algn="l" rtl="0">
              <a:spcBef>
                <a:spcPts val="0"/>
              </a:spcBef>
              <a:spcAft>
                <a:spcPts val="0"/>
              </a:spcAft>
              <a:buNone/>
            </a:pPr>
            <a:r>
              <a:rPr lang="en"/>
              <a:t>Then we’ll add some styles for the paragraphs to give them a nice line height and some margin on the bottom</a:t>
            </a:r>
            <a:endParaRPr/>
          </a:p>
          <a:p>
            <a:pPr marL="0" lvl="0" indent="0" algn="l" rtl="0">
              <a:spcBef>
                <a:spcPts val="0"/>
              </a:spcBef>
              <a:spcAft>
                <a:spcPts val="0"/>
              </a:spcAft>
              <a:buNone/>
            </a:pPr>
            <a:endParaRPr/>
          </a:p>
          <a:p>
            <a:pPr marL="0" lvl="0" indent="0" algn="l" rtl="0">
              <a:spcBef>
                <a:spcPts val="0"/>
              </a:spcBef>
              <a:spcAft>
                <a:spcPts val="0"/>
              </a:spcAft>
              <a:buNone/>
            </a:pPr>
            <a:r>
              <a:rPr lang="en"/>
              <a:t>Since the styles for the paragraphs want to be the same across the entire site we’ll apply them directly to the p element itself, not a class, and then we’ll put the styles undernet the styles for the h2, so that we keep all of the direct element styles in the same place in the css</a:t>
            </a:r>
            <a:endParaRPr/>
          </a:p>
          <a:p>
            <a:pPr marL="0" lvl="0" indent="0" algn="l" rtl="0">
              <a:spcBef>
                <a:spcPts val="0"/>
              </a:spcBef>
              <a:spcAft>
                <a:spcPts val="0"/>
              </a:spcAft>
              <a:buNone/>
            </a:pPr>
            <a:endParaRPr/>
          </a:p>
          <a:p>
            <a:pPr marL="0" lvl="0" indent="0" algn="l" rtl="0">
              <a:spcBef>
                <a:spcPts val="0"/>
              </a:spcBef>
              <a:spcAft>
                <a:spcPts val="0"/>
              </a:spcAft>
              <a:buNone/>
            </a:pPr>
            <a:r>
              <a:rPr lang="en"/>
              <a:t>Ok, so we’re getting closer to how we’d like the design to look! But now that we’re getting comfortable with writing css selectors, and how the syntax of properties and values look, </a:t>
            </a:r>
            <a:endParaRPr/>
          </a:p>
          <a:p>
            <a:pPr marL="0" lvl="0" indent="0" algn="l" rtl="0">
              <a:spcBef>
                <a:spcPts val="0"/>
              </a:spcBef>
              <a:spcAft>
                <a:spcPts val="0"/>
              </a:spcAft>
              <a:buNone/>
            </a:pPr>
            <a:r>
              <a:rPr lang="en"/>
              <a:t>It's time to introduce a new concept!</a:t>
            </a:r>
            <a:endParaRPr/>
          </a:p>
          <a:p>
            <a:pPr marL="0" lvl="0" indent="0" algn="l" rtl="0">
              <a:spcBef>
                <a:spcPts val="0"/>
              </a:spcBef>
              <a:spcAft>
                <a:spcPts val="0"/>
              </a:spcAft>
              <a:buNone/>
            </a:pPr>
            <a:endParaRPr/>
          </a:p>
          <a:p>
            <a:pPr marL="0" lvl="0" indent="0" algn="l" rtl="0">
              <a:spcBef>
                <a:spcPts val="0"/>
              </a:spcBef>
              <a:spcAft>
                <a:spcPts val="0"/>
              </a:spcAft>
              <a:buNone/>
            </a:pPr>
            <a:r>
              <a:rPr lang="en"/>
              <a:t>Responsive web design! </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ef0adcf8e4_0_6: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 name="Google Shape;355;gef0adcf8e4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 far we’ve been testing our designs out at desktop sizes, but we don’t know for sure that everyone is going to be looking at our site on a desktop,</a:t>
            </a:r>
            <a:endParaRPr/>
          </a:p>
          <a:p>
            <a:pPr marL="0" lvl="0" indent="0" algn="l" rtl="0">
              <a:spcBef>
                <a:spcPts val="0"/>
              </a:spcBef>
              <a:spcAft>
                <a:spcPts val="0"/>
              </a:spcAft>
              <a:buNone/>
            </a:pPr>
            <a:r>
              <a:rPr lang="en"/>
              <a:t>They’re might be on a mobile, or a tablet, or their watch, or their TV, or any number of weird devices!</a:t>
            </a:r>
            <a:endParaRPr/>
          </a:p>
          <a:p>
            <a:pPr marL="0" lvl="0" indent="0" algn="l" rtl="0">
              <a:spcBef>
                <a:spcPts val="0"/>
              </a:spcBef>
              <a:spcAft>
                <a:spcPts val="0"/>
              </a:spcAft>
              <a:buNone/>
            </a:pPr>
            <a:endParaRPr/>
          </a:p>
          <a:p>
            <a:pPr marL="0" lvl="0" indent="0" algn="l" rtl="0">
              <a:spcBef>
                <a:spcPts val="0"/>
              </a:spcBef>
              <a:spcAft>
                <a:spcPts val="0"/>
              </a:spcAft>
              <a:buNone/>
            </a:pPr>
            <a:r>
              <a:rPr lang="en"/>
              <a:t>So we need to double check that our design looks good at smaller sizes.</a:t>
            </a:r>
            <a:endParaRPr/>
          </a:p>
          <a:p>
            <a:pPr marL="0" lvl="0" indent="0" algn="l" rtl="0">
              <a:spcBef>
                <a:spcPts val="0"/>
              </a:spcBef>
              <a:spcAft>
                <a:spcPts val="0"/>
              </a:spcAft>
              <a:buNone/>
            </a:pPr>
            <a:endParaRPr/>
          </a:p>
          <a:p>
            <a:pPr marL="0" lvl="0" indent="0" algn="l" rtl="0">
              <a:spcBef>
                <a:spcPts val="0"/>
              </a:spcBef>
              <a:spcAft>
                <a:spcPts val="0"/>
              </a:spcAft>
              <a:buNone/>
            </a:pPr>
            <a:r>
              <a:rPr lang="en"/>
              <a:t>For this part of the design in particular we’ve got the text next to the image at desktop sizes, but that won’t work if the screen is small!</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gebcd29fa71_0_13: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2" name="Google Shape;362;gebcd29fa71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If we consider mobile sizes, we want the photo to be the full width of the space available, and then as the screen width increases to a point where it looks visually appealing, we want the image to sit next to the text.</a:t>
            </a:r>
            <a:endParaRPr/>
          </a:p>
          <a:p>
            <a:pPr marL="0" lvl="0" indent="0" algn="l" rtl="0">
              <a:spcBef>
                <a:spcPts val="0"/>
              </a:spcBef>
              <a:spcAft>
                <a:spcPts val="0"/>
              </a:spcAft>
              <a:buNone/>
            </a:pPr>
            <a:endParaRPr/>
          </a:p>
          <a:p>
            <a:pPr marL="0" lvl="0" indent="0" algn="l" rtl="0">
              <a:spcBef>
                <a:spcPts val="0"/>
              </a:spcBef>
              <a:spcAft>
                <a:spcPts val="0"/>
              </a:spcAft>
              <a:buNone/>
            </a:pPr>
            <a:r>
              <a:rPr lang="en"/>
              <a:t>So it isn’t just mobile and desktop we need to consider, it is everything inbetween.</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ebcd29fa71_1_4: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ebcd29fa71_1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If we consider mobile sizes, we want the photo to be the full width of the space available, and then as the screen width increases to a point where it looks visually appealing, we want the image to sit next to the text.</a:t>
            </a:r>
            <a:endParaRPr/>
          </a:p>
          <a:p>
            <a:pPr marL="0" lvl="0" indent="0" algn="l" rtl="0">
              <a:spcBef>
                <a:spcPts val="0"/>
              </a:spcBef>
              <a:spcAft>
                <a:spcPts val="0"/>
              </a:spcAft>
              <a:buNone/>
            </a:pPr>
            <a:endParaRPr/>
          </a:p>
          <a:p>
            <a:pPr marL="0" lvl="0" indent="0" algn="l" rtl="0">
              <a:spcBef>
                <a:spcPts val="0"/>
              </a:spcBef>
              <a:spcAft>
                <a:spcPts val="0"/>
              </a:spcAft>
              <a:buNone/>
            </a:pPr>
            <a:r>
              <a:rPr lang="en"/>
              <a:t>So it isn’t just mobile and desktop we need to consider, it is everything in between!</a:t>
            </a:r>
            <a:endParaRPr/>
          </a:p>
          <a:p>
            <a:pPr marL="0" lvl="0" indent="0" algn="l" rtl="0">
              <a:spcBef>
                <a:spcPts val="0"/>
              </a:spcBef>
              <a:spcAft>
                <a:spcPts val="0"/>
              </a:spcAft>
              <a:buNone/>
            </a:pPr>
            <a:endParaRPr/>
          </a:p>
          <a:p>
            <a:pPr marL="0" lvl="0" indent="0" algn="l" rtl="0">
              <a:spcBef>
                <a:spcPts val="0"/>
              </a:spcBef>
              <a:spcAft>
                <a:spcPts val="0"/>
              </a:spcAft>
              <a:buNone/>
            </a:pPr>
            <a:r>
              <a:rPr lang="en"/>
              <a:t>There is a specific type of responsive design, called ‘Mobile first design’, which brings a particular philosophy to responsive design.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gebcd29fa71_1_15: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9" name="Google Shape;379;gebcd29fa71_1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When we spoke about accessibility, one of the things that we didn’t talk about was processor speed.</a:t>
            </a:r>
            <a:endParaRPr/>
          </a:p>
          <a:p>
            <a:pPr marL="0" lvl="0" indent="0" algn="l" rtl="0">
              <a:spcBef>
                <a:spcPts val="0"/>
              </a:spcBef>
              <a:spcAft>
                <a:spcPts val="0"/>
              </a:spcAft>
              <a:buNone/>
            </a:pPr>
            <a:r>
              <a:rPr lang="en"/>
              <a:t>Most often you’ll find that people’s mobile devices have less processing power than their tablet or desktop devices.</a:t>
            </a:r>
            <a:endParaRPr/>
          </a:p>
          <a:p>
            <a:pPr marL="0" lvl="0" indent="0" algn="l" rtl="0">
              <a:spcBef>
                <a:spcPts val="0"/>
              </a:spcBef>
              <a:spcAft>
                <a:spcPts val="0"/>
              </a:spcAft>
              <a:buNone/>
            </a:pPr>
            <a:r>
              <a:rPr lang="en"/>
              <a:t>They also are more likely to have less bandwidth on their mobile than they might on their computer. </a:t>
            </a:r>
            <a:endParaRPr/>
          </a:p>
          <a:p>
            <a:pPr marL="0" lvl="0" indent="0" algn="l" rtl="0">
              <a:spcBef>
                <a:spcPts val="0"/>
              </a:spcBef>
              <a:spcAft>
                <a:spcPts val="0"/>
              </a:spcAft>
              <a:buNone/>
            </a:pPr>
            <a:r>
              <a:rPr lang="en"/>
              <a:t>They also are going to be more conscious of their battery power, they don’t want their phone to do more calculations than is necessary</a:t>
            </a:r>
            <a:endParaRPr/>
          </a:p>
          <a:p>
            <a:pPr marL="0" lvl="0" indent="0" algn="l" rtl="0">
              <a:spcBef>
                <a:spcPts val="0"/>
              </a:spcBef>
              <a:spcAft>
                <a:spcPts val="0"/>
              </a:spcAft>
              <a:buNone/>
            </a:pPr>
            <a:endParaRPr/>
          </a:p>
          <a:p>
            <a:pPr marL="0" lvl="0" indent="0" algn="l" rtl="0">
              <a:spcBef>
                <a:spcPts val="0"/>
              </a:spcBef>
              <a:spcAft>
                <a:spcPts val="0"/>
              </a:spcAft>
              <a:buNone/>
            </a:pPr>
            <a:r>
              <a:rPr lang="en"/>
              <a:t>Because of this, when we decide how to design our websites and build our CSS we consider mobile widths first, then we design out how it will look on larger and larger screens.</a:t>
            </a:r>
            <a:endParaRPr/>
          </a:p>
          <a:p>
            <a:pPr marL="0" lvl="0" indent="0" algn="l" rtl="0">
              <a:spcBef>
                <a:spcPts val="0"/>
              </a:spcBef>
              <a:spcAft>
                <a:spcPts val="0"/>
              </a:spcAft>
              <a:buNone/>
            </a:pPr>
            <a:endParaRPr/>
          </a:p>
          <a:p>
            <a:pPr marL="0" lvl="0" indent="0" algn="l" rtl="0">
              <a:spcBef>
                <a:spcPts val="0"/>
              </a:spcBef>
              <a:spcAft>
                <a:spcPts val="0"/>
              </a:spcAft>
              <a:buNone/>
            </a:pPr>
            <a:r>
              <a:rPr lang="en"/>
              <a:t>We’ve already taken a look at some tools which will help us to build responsive designs.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ebcd29fa71_2_0: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 name="Google Shape;386;gebcd29fa71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Firstly we’ve used responsive units like percentages, viewport width and height and rems, to set our font sizes and our element widths and margins, </a:t>
            </a:r>
            <a:endParaRPr/>
          </a:p>
          <a:p>
            <a:pPr marL="0" lvl="0" indent="0" algn="l" rtl="0">
              <a:spcBef>
                <a:spcPts val="0"/>
              </a:spcBef>
              <a:spcAft>
                <a:spcPts val="0"/>
              </a:spcAft>
              <a:buNone/>
            </a:pPr>
            <a:r>
              <a:rPr lang="en"/>
              <a:t>This will make our elements scale with the screensize</a:t>
            </a:r>
            <a:endParaRPr/>
          </a:p>
          <a:p>
            <a:pPr marL="0" lvl="0" indent="0" algn="l" rtl="0">
              <a:spcBef>
                <a:spcPts val="0"/>
              </a:spcBef>
              <a:spcAft>
                <a:spcPts val="0"/>
              </a:spcAft>
              <a:buNone/>
            </a:pPr>
            <a:endParaRPr/>
          </a:p>
          <a:p>
            <a:pPr marL="0" lvl="0" indent="0" algn="l" rtl="0">
              <a:spcBef>
                <a:spcPts val="0"/>
              </a:spcBef>
              <a:spcAft>
                <a:spcPts val="0"/>
              </a:spcAft>
              <a:buNone/>
            </a:pPr>
            <a:r>
              <a:rPr lang="en"/>
              <a:t>We can also use our display properties like flex, which we’ve looked at, and grid, which we’ve not yet looked at, but which can be used with our responsive units to make designs that change as the width of the page increases, </a:t>
            </a:r>
            <a:endParaRPr/>
          </a:p>
          <a:p>
            <a:pPr marL="0" lvl="0" indent="0" algn="l" rtl="0">
              <a:spcBef>
                <a:spcPts val="0"/>
              </a:spcBef>
              <a:spcAft>
                <a:spcPts val="0"/>
              </a:spcAft>
              <a:buNone/>
            </a:pPr>
            <a:endParaRPr/>
          </a:p>
          <a:p>
            <a:pPr marL="0" lvl="0" indent="0" algn="l" rtl="0">
              <a:spcBef>
                <a:spcPts val="0"/>
              </a:spcBef>
              <a:spcAft>
                <a:spcPts val="0"/>
              </a:spcAft>
              <a:buNone/>
            </a:pPr>
            <a:r>
              <a:rPr lang="en"/>
              <a:t>And finally we have media queries!</a:t>
            </a:r>
            <a:endParaRPr/>
          </a:p>
          <a:p>
            <a:pPr marL="0" lvl="0" indent="0" algn="l" rtl="0">
              <a:spcBef>
                <a:spcPts val="0"/>
              </a:spcBef>
              <a:spcAft>
                <a:spcPts val="0"/>
              </a:spcAft>
              <a:buNone/>
            </a:pPr>
            <a:endParaRPr/>
          </a:p>
          <a:p>
            <a:pPr marL="0" lvl="0" indent="0" algn="l" rtl="0">
              <a:spcBef>
                <a:spcPts val="0"/>
              </a:spcBef>
              <a:spcAft>
                <a:spcPts val="0"/>
              </a:spcAft>
              <a:buNone/>
            </a:pPr>
            <a:r>
              <a:rPr lang="en"/>
              <a:t>Media queries can be used to set specific CSS for all kinds of different media types and features.</a:t>
            </a:r>
            <a:endParaRPr/>
          </a:p>
          <a:p>
            <a:pPr marL="0" lvl="0" indent="0" algn="l" rtl="0">
              <a:spcBef>
                <a:spcPts val="0"/>
              </a:spcBef>
              <a:spcAft>
                <a:spcPts val="0"/>
              </a:spcAft>
              <a:buNone/>
            </a:pPr>
            <a:r>
              <a:rPr lang="en"/>
              <a:t>For example @media print { ... } can be used to set specific styles for when the user selects ‘print preview’ </a:t>
            </a:r>
            <a:endParaRPr/>
          </a:p>
          <a:p>
            <a:pPr marL="0" lvl="0" indent="0" algn="l" rtl="0">
              <a:spcBef>
                <a:spcPts val="0"/>
              </a:spcBef>
              <a:spcAft>
                <a:spcPts val="0"/>
              </a:spcAft>
              <a:buNone/>
            </a:pPr>
            <a:r>
              <a:rPr lang="en"/>
              <a:t>*</a:t>
            </a:r>
            <a:endParaRPr/>
          </a:p>
          <a:p>
            <a:pPr marL="0" lvl="0" indent="0" algn="l" rtl="0">
              <a:spcBef>
                <a:spcPts val="0"/>
              </a:spcBef>
              <a:spcAft>
                <a:spcPts val="0"/>
              </a:spcAft>
              <a:buNone/>
            </a:pPr>
            <a:r>
              <a:rPr lang="en"/>
              <a:t>The one we’re going to be using, and that you’ll find yourself using a lot is using a media query to set specific styles when the viewer’s device is over a certain width</a:t>
            </a:r>
            <a:endParaRPr/>
          </a:p>
          <a:p>
            <a:pPr marL="0" lvl="0" indent="0" algn="l" rtl="0">
              <a:spcBef>
                <a:spcPts val="0"/>
              </a:spcBef>
              <a:spcAft>
                <a:spcPts val="0"/>
              </a:spcAft>
              <a:buNone/>
            </a:pPr>
            <a:r>
              <a:rPr lang="en"/>
              <a:t>*</a:t>
            </a:r>
            <a:endParaRPr/>
          </a:p>
          <a:p>
            <a:pPr marL="0" lvl="0" indent="0" algn="l" rtl="0">
              <a:spcBef>
                <a:spcPts val="0"/>
              </a:spcBef>
              <a:spcAft>
                <a:spcPts val="0"/>
              </a:spcAft>
              <a:buNone/>
            </a:pPr>
            <a:r>
              <a:rPr lang="en"/>
              <a:t>The styles inside the media query curly braces will only apply to the page if the rule of the query is met, they’ll be ignored as if they didn’t exist by any device with a screen which is smaller than 800 pixels. (which is most mobile devices and some tablet devices.)</a:t>
            </a:r>
            <a:endParaRPr/>
          </a:p>
          <a:p>
            <a:pPr marL="0" lvl="0" indent="0" algn="l" rtl="0">
              <a:spcBef>
                <a:spcPts val="0"/>
              </a:spcBef>
              <a:spcAft>
                <a:spcPts val="0"/>
              </a:spcAft>
              <a:buNone/>
            </a:pPr>
            <a:endParaRPr/>
          </a:p>
          <a:p>
            <a:pPr marL="0" lvl="0" indent="0" algn="l" rtl="0">
              <a:spcBef>
                <a:spcPts val="0"/>
              </a:spcBef>
              <a:spcAft>
                <a:spcPts val="0"/>
              </a:spcAft>
              <a:buNone/>
            </a:pPr>
            <a:r>
              <a:rPr lang="en"/>
              <a:t>This is great for our mobile first design philosophy because it means that any CSS written inside those braces won’t get processed by the lower powered, smaller devices.</a:t>
            </a:r>
            <a:endParaRPr/>
          </a:p>
          <a:p>
            <a:pPr marL="0" lvl="0" indent="0" algn="l" rtl="0">
              <a:spcBef>
                <a:spcPts val="0"/>
              </a:spcBef>
              <a:spcAft>
                <a:spcPts val="0"/>
              </a:spcAft>
              <a:buNone/>
            </a:pPr>
            <a:endParaRPr/>
          </a:p>
          <a:p>
            <a:pPr marL="0" lvl="0" indent="0" algn="l" rtl="0">
              <a:spcBef>
                <a:spcPts val="0"/>
              </a:spcBef>
              <a:spcAft>
                <a:spcPts val="0"/>
              </a:spcAft>
              <a:buNone/>
            </a:pPr>
            <a:r>
              <a:rPr lang="en"/>
              <a:t>We can use it to change the style of the site at larger and larger screen sizes!</a:t>
            </a:r>
            <a:endParaRPr/>
          </a:p>
          <a:p>
            <a:pPr marL="0" lvl="0" indent="0" algn="l" rtl="0">
              <a:spcBef>
                <a:spcPts val="0"/>
              </a:spcBef>
              <a:spcAft>
                <a:spcPts val="0"/>
              </a:spcAft>
              <a:buNone/>
            </a:pPr>
            <a:endParaRPr/>
          </a:p>
          <a:p>
            <a:pPr marL="0" lvl="0" indent="0" algn="l" rtl="0">
              <a:spcBef>
                <a:spcPts val="0"/>
              </a:spcBef>
              <a:spcAft>
                <a:spcPts val="0"/>
              </a:spcAft>
              <a:buNone/>
            </a:pPr>
            <a:r>
              <a:rPr lang="en"/>
              <a:t>So, for our purposes today lets take another look at our designs and make some decisions about how we want the content to display.</a:t>
            </a:r>
            <a:endParaRPr/>
          </a:p>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gcb18b65085_1_0: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6" name="Google Shape;396;gcb18b65085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design shows a swap between one column and two columns. </a:t>
            </a:r>
            <a:endParaRPr/>
          </a:p>
          <a:p>
            <a:pPr marL="0" lvl="0" indent="0" algn="l" rtl="0">
              <a:spcBef>
                <a:spcPts val="0"/>
              </a:spcBef>
              <a:spcAft>
                <a:spcPts val="0"/>
              </a:spcAft>
              <a:buNone/>
            </a:pPr>
            <a:endParaRPr/>
          </a:p>
          <a:p>
            <a:pPr marL="0" lvl="0" indent="0" algn="l" rtl="0">
              <a:spcBef>
                <a:spcPts val="0"/>
              </a:spcBef>
              <a:spcAft>
                <a:spcPts val="0"/>
              </a:spcAft>
              <a:buNone/>
            </a:pPr>
            <a:r>
              <a:rPr lang="en"/>
              <a:t>We don’t want the two column design to swap in until there is enough space for the column of text to have a decent width. </a:t>
            </a:r>
            <a:endParaRPr/>
          </a:p>
          <a:p>
            <a:pPr marL="0" lvl="0" indent="0" algn="l" rtl="0">
              <a:spcBef>
                <a:spcPts val="0"/>
              </a:spcBef>
              <a:spcAft>
                <a:spcPts val="0"/>
              </a:spcAft>
              <a:buNone/>
            </a:pPr>
            <a:r>
              <a:rPr lang="en"/>
              <a:t>We call the point at which the design will swap, a breakpoint.</a:t>
            </a:r>
            <a:endParaRPr/>
          </a:p>
          <a:p>
            <a:pPr marL="0" lvl="0" indent="0" algn="l" rtl="0">
              <a:spcBef>
                <a:spcPts val="0"/>
              </a:spcBef>
              <a:spcAft>
                <a:spcPts val="0"/>
              </a:spcAft>
              <a:buNone/>
            </a:pPr>
            <a:endParaRPr/>
          </a:p>
          <a:p>
            <a:pPr marL="0" lvl="0" indent="0" algn="l" rtl="0">
              <a:spcBef>
                <a:spcPts val="0"/>
              </a:spcBef>
              <a:spcAft>
                <a:spcPts val="0"/>
              </a:spcAft>
              <a:buNone/>
            </a:pPr>
            <a:r>
              <a:rPr lang="en"/>
              <a:t>When you’re developing, you can use the devtools in your browser to change the width of the page and try out different widths until you find a breakpoint that looks good.</a:t>
            </a:r>
            <a:endParaRPr/>
          </a:p>
          <a:p>
            <a:pPr marL="0" lvl="0" indent="0" algn="l" rtl="0">
              <a:spcBef>
                <a:spcPts val="0"/>
              </a:spcBef>
              <a:spcAft>
                <a:spcPts val="0"/>
              </a:spcAft>
              <a:buNone/>
            </a:pPr>
            <a:endParaRPr/>
          </a:p>
          <a:p>
            <a:pPr marL="0" lvl="0" indent="0" algn="l" rtl="0">
              <a:spcBef>
                <a:spcPts val="0"/>
              </a:spcBef>
              <a:spcAft>
                <a:spcPts val="0"/>
              </a:spcAft>
              <a:buNone/>
            </a:pPr>
            <a:r>
              <a:rPr lang="en"/>
              <a:t>In this case, the breakpoint is going to be 800px</a:t>
            </a:r>
            <a:endParaRPr/>
          </a:p>
          <a:p>
            <a:pPr marL="0" lvl="0" indent="0" algn="l" rtl="0">
              <a:spcBef>
                <a:spcPts val="0"/>
              </a:spcBef>
              <a:spcAft>
                <a:spcPts val="0"/>
              </a:spcAft>
              <a:buNone/>
            </a:pPr>
            <a:r>
              <a:rPr lang="en"/>
              <a:t>*</a:t>
            </a:r>
            <a:endParaRPr/>
          </a:p>
          <a:p>
            <a:pPr marL="0" lvl="0" indent="0" algn="l" rtl="0">
              <a:spcBef>
                <a:spcPts val="0"/>
              </a:spcBef>
              <a:spcAft>
                <a:spcPts val="0"/>
              </a:spcAft>
              <a:buNone/>
            </a:pPr>
            <a:r>
              <a:rPr lang="en"/>
              <a:t>At 800px there is enough space to the side of the image that the text column can fit in and look good.</a:t>
            </a:r>
            <a:endParaRPr/>
          </a:p>
          <a:p>
            <a:pPr marL="0" lvl="0" indent="0" algn="l" rtl="0">
              <a:spcBef>
                <a:spcPts val="0"/>
              </a:spcBef>
              <a:spcAft>
                <a:spcPts val="0"/>
              </a:spcAft>
              <a:buNone/>
            </a:pPr>
            <a:r>
              <a:rPr lang="en"/>
              <a:t>And of course anything above 800px will keep the two column design</a:t>
            </a:r>
            <a:endParaRPr/>
          </a:p>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ed755cdd03_0_46: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ed755cdd03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
        <p:cNvGrpSpPr/>
        <p:nvPr/>
      </p:nvGrpSpPr>
      <p:grpSpPr>
        <a:xfrm>
          <a:off x="0" y="0"/>
          <a:ext cx="0" cy="0"/>
          <a:chOff x="0" y="0"/>
          <a:chExt cx="0" cy="0"/>
        </a:xfrm>
      </p:grpSpPr>
      <p:sp>
        <p:nvSpPr>
          <p:cNvPr id="434" name="Google Shape;434;gef41323a90_0_1: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5" name="Google Shape;435;gef41323a90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 we know that our breakpoint is going to be 800px, and we know that we want to split the content of the about me section into two columns</a:t>
            </a:r>
            <a:endParaRPr/>
          </a:p>
          <a:p>
            <a:pPr marL="0" lvl="0" indent="0" algn="l" rtl="0">
              <a:spcBef>
                <a:spcPts val="0"/>
              </a:spcBef>
              <a:spcAft>
                <a:spcPts val="0"/>
              </a:spcAft>
              <a:buNone/>
            </a:pPr>
            <a:r>
              <a:rPr lang="en"/>
              <a:t>*</a:t>
            </a:r>
            <a:endParaRPr/>
          </a:p>
          <a:p>
            <a:pPr marL="0" lvl="0" indent="0" algn="l" rtl="0">
              <a:spcBef>
                <a:spcPts val="0"/>
              </a:spcBef>
              <a:spcAft>
                <a:spcPts val="0"/>
              </a:spcAft>
              <a:buNone/>
            </a:pPr>
            <a:r>
              <a:rPr lang="en"/>
              <a:t>We can then use display: flex, to make those two columns sit next to each other. </a:t>
            </a:r>
            <a:endParaRPr/>
          </a:p>
          <a:p>
            <a:pPr marL="0" lvl="0" indent="0" algn="l" rtl="0">
              <a:spcBef>
                <a:spcPts val="0"/>
              </a:spcBef>
              <a:spcAft>
                <a:spcPts val="0"/>
              </a:spcAft>
              <a:buNone/>
            </a:pPr>
            <a:r>
              <a:rPr lang="en"/>
              <a:t>However, in our markup at the moment we have this</a:t>
            </a:r>
            <a:endParaRPr/>
          </a:p>
          <a:p>
            <a:pPr marL="0" lvl="0" indent="0" algn="l" rtl="0">
              <a:spcBef>
                <a:spcPts val="0"/>
              </a:spcBef>
              <a:spcAft>
                <a:spcPts val="0"/>
              </a:spcAft>
              <a:buNone/>
            </a:pPr>
            <a:r>
              <a:rPr lang="en"/>
              <a:t>*</a:t>
            </a:r>
            <a:endParaRPr/>
          </a:p>
          <a:p>
            <a:pPr marL="0" lvl="0" indent="0" algn="l" rtl="0">
              <a:spcBef>
                <a:spcPts val="0"/>
              </a:spcBef>
              <a:spcAft>
                <a:spcPts val="0"/>
              </a:spcAft>
              <a:buNone/>
            </a:pPr>
            <a:r>
              <a:rPr lang="en"/>
              <a:t>*</a:t>
            </a:r>
            <a:endParaRPr/>
          </a:p>
          <a:p>
            <a:pPr marL="0" lvl="0" indent="0" algn="l" rtl="0">
              <a:spcBef>
                <a:spcPts val="0"/>
              </a:spcBef>
              <a:spcAft>
                <a:spcPts val="0"/>
              </a:spcAft>
              <a:buNone/>
            </a:pPr>
            <a:r>
              <a:rPr lang="en"/>
              <a:t>An image, and multiple paragraphs (we don’t know how many because we’ve not written the copy text yet), and a link.</a:t>
            </a:r>
            <a:endParaRPr/>
          </a:p>
          <a:p>
            <a:pPr marL="0" lvl="0" indent="0" algn="l" rtl="0">
              <a:spcBef>
                <a:spcPts val="0"/>
              </a:spcBef>
              <a:spcAft>
                <a:spcPts val="0"/>
              </a:spcAft>
              <a:buNone/>
            </a:pPr>
            <a:r>
              <a:rPr lang="en"/>
              <a:t>So we’re going to need a container to sit around the text and the link.</a:t>
            </a:r>
            <a:endParaRPr/>
          </a:p>
          <a:p>
            <a:pPr marL="0" lvl="0" indent="0" algn="l" rtl="0">
              <a:spcBef>
                <a:spcPts val="0"/>
              </a:spcBef>
              <a:spcAft>
                <a:spcPts val="0"/>
              </a:spcAft>
              <a:buNone/>
            </a:pPr>
            <a:r>
              <a:rPr lang="en"/>
              <a:t>*</a:t>
            </a:r>
            <a:endParaRPr/>
          </a:p>
          <a:p>
            <a:pPr marL="0" lvl="0" indent="0" algn="l" rtl="0">
              <a:spcBef>
                <a:spcPts val="0"/>
              </a:spcBef>
              <a:spcAft>
                <a:spcPts val="0"/>
              </a:spcAft>
              <a:buNone/>
            </a:pPr>
            <a:r>
              <a:rPr lang="en"/>
              <a:t>Which html element should we use here?</a:t>
            </a:r>
            <a:endParaRPr/>
          </a:p>
          <a:p>
            <a:pPr marL="0" lvl="0" indent="0" algn="l" rtl="0">
              <a:spcBef>
                <a:spcPts val="0"/>
              </a:spcBef>
              <a:spcAft>
                <a:spcPts val="0"/>
              </a:spcAft>
              <a:buNone/>
            </a:pPr>
            <a:r>
              <a:rPr lang="en"/>
              <a:t>A div!</a:t>
            </a:r>
            <a:endParaRPr/>
          </a:p>
          <a:p>
            <a:pPr marL="0" lvl="0" indent="0" algn="l" rtl="0">
              <a:spcBef>
                <a:spcPts val="0"/>
              </a:spcBef>
              <a:spcAft>
                <a:spcPts val="0"/>
              </a:spcAft>
              <a:buNone/>
            </a:pPr>
            <a:endParaRPr/>
          </a:p>
          <a:p>
            <a:pPr marL="0" lvl="0" indent="0" algn="l" rtl="0">
              <a:spcBef>
                <a:spcPts val="0"/>
              </a:spcBef>
              <a:spcAft>
                <a:spcPts val="0"/>
              </a:spcAft>
              <a:buNone/>
            </a:pPr>
            <a:r>
              <a:rPr lang="en"/>
              <a:t>So, our html will have to look like this:</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
        <p:cNvGrpSpPr/>
        <p:nvPr/>
      </p:nvGrpSpPr>
      <p:grpSpPr>
        <a:xfrm>
          <a:off x="0" y="0"/>
          <a:ext cx="0" cy="0"/>
          <a:chOff x="0" y="0"/>
          <a:chExt cx="0" cy="0"/>
        </a:xfrm>
      </p:grpSpPr>
      <p:sp>
        <p:nvSpPr>
          <p:cNvPr id="458" name="Google Shape;458;gef41323a90_0_61: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9" name="Google Shape;459;gef41323a90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have this new about-text div</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Google Shape;467;gef41323a90_0_72: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8" name="Google Shape;468;gef41323a90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And our new CSS will use a media query for minimum width 800px. So don’t apply these styles until the screen width is at least 800px wide</a:t>
            </a:r>
            <a:endParaRPr/>
          </a:p>
          <a:p>
            <a:pPr marL="0" lvl="0" indent="0" algn="l" rtl="0">
              <a:spcBef>
                <a:spcPts val="0"/>
              </a:spcBef>
              <a:spcAft>
                <a:spcPts val="0"/>
              </a:spcAft>
              <a:buNone/>
            </a:pPr>
            <a:endParaRPr/>
          </a:p>
          <a:p>
            <a:pPr marL="0" lvl="0" indent="0" algn="l" rtl="0">
              <a:spcBef>
                <a:spcPts val="0"/>
              </a:spcBef>
              <a:spcAft>
                <a:spcPts val="0"/>
              </a:spcAft>
              <a:buNone/>
            </a:pPr>
            <a:r>
              <a:rPr lang="en"/>
              <a:t>And we’ll set the about container to display flex</a:t>
            </a:r>
            <a:endParaRPr/>
          </a:p>
          <a:p>
            <a:pPr marL="0" lvl="0" indent="0" algn="l" rtl="0">
              <a:spcBef>
                <a:spcPts val="0"/>
              </a:spcBef>
              <a:spcAft>
                <a:spcPts val="0"/>
              </a:spcAft>
              <a:buNone/>
            </a:pPr>
            <a:r>
              <a:rPr lang="en"/>
              <a:t>And we’ll put a margin-left on the text container so that it doesn’t touch the image when it pops over to two columns.</a:t>
            </a:r>
            <a:endParaRPr/>
          </a:p>
          <a:p>
            <a:pPr marL="0" lvl="0" indent="0" algn="l" rtl="0">
              <a:spcBef>
                <a:spcPts val="0"/>
              </a:spcBef>
              <a:spcAft>
                <a:spcPts val="0"/>
              </a:spcAft>
              <a:buNone/>
            </a:pPr>
            <a:endParaRPr/>
          </a:p>
          <a:p>
            <a:pPr marL="0" lvl="0" indent="0" algn="l" rtl="0">
              <a:spcBef>
                <a:spcPts val="0"/>
              </a:spcBef>
              <a:spcAft>
                <a:spcPts val="0"/>
              </a:spcAft>
              <a:buNone/>
            </a:pPr>
            <a:r>
              <a:rPr lang="en"/>
              <a:t>Test it out in your browser!</a:t>
            </a:r>
            <a:endParaRPr/>
          </a:p>
          <a:p>
            <a:pPr marL="0" lvl="0" indent="0" algn="l" rtl="0">
              <a:spcBef>
                <a:spcPts val="0"/>
              </a:spcBef>
              <a:spcAft>
                <a:spcPts val="0"/>
              </a:spcAft>
              <a:buNone/>
            </a:pPr>
            <a:endParaRPr/>
          </a:p>
          <a:p>
            <a:pPr marL="0" lvl="0" indent="0" algn="l" rtl="0">
              <a:spcBef>
                <a:spcPts val="0"/>
              </a:spcBef>
              <a:spcAft>
                <a:spcPts val="0"/>
              </a:spcAft>
              <a:buNone/>
            </a:pPr>
            <a:r>
              <a:rPr lang="en"/>
              <a:t>Uh oh, there’s till something we need to tidy up. </a:t>
            </a:r>
            <a:endParaRPr/>
          </a:p>
          <a:p>
            <a:pPr marL="0" lvl="0" indent="0" algn="l" rtl="0">
              <a:spcBef>
                <a:spcPts val="0"/>
              </a:spcBef>
              <a:spcAft>
                <a:spcPts val="0"/>
              </a:spcAft>
              <a:buNone/>
            </a:pPr>
            <a:r>
              <a:rPr lang="en"/>
              <a:t>The image doesn’t sit centrally when we get down to smaller size screens. Lets fix that</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ef41323a90_0_175: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ef41323a90_0_1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We’re going to give it a width of 100%, so that it stretches to fill the available space, until it hits a maximum width of 350px, where it will stop stretching.</a:t>
            </a:r>
            <a:endParaRPr/>
          </a:p>
          <a:p>
            <a:pPr marL="0" lvl="0" indent="0" algn="l" rtl="0">
              <a:spcBef>
                <a:spcPts val="0"/>
              </a:spcBef>
              <a:spcAft>
                <a:spcPts val="0"/>
              </a:spcAft>
              <a:buNone/>
            </a:pPr>
            <a:endParaRPr/>
          </a:p>
          <a:p>
            <a:pPr marL="0" lvl="0" indent="0" algn="l" rtl="0">
              <a:spcBef>
                <a:spcPts val="0"/>
              </a:spcBef>
              <a:spcAft>
                <a:spcPts val="0"/>
              </a:spcAft>
              <a:buNone/>
            </a:pPr>
            <a:r>
              <a:rPr lang="en"/>
              <a:t>To make it sit in the middle of the page we’re going to make it display: block; (We’ll talk about block elements later)</a:t>
            </a:r>
            <a:endParaRPr/>
          </a:p>
          <a:p>
            <a:pPr marL="0" lvl="0" indent="0" algn="l" rtl="0">
              <a:spcBef>
                <a:spcPts val="0"/>
              </a:spcBef>
              <a:spcAft>
                <a:spcPts val="0"/>
              </a:spcAft>
              <a:buNone/>
            </a:pPr>
            <a:r>
              <a:rPr lang="en"/>
              <a:t>And set the margin to 0px on top, auto either side, (remember that from earlier?) and our 4rem value beneath, so that the text doesnt touch the image.</a:t>
            </a:r>
            <a:endParaRPr/>
          </a:p>
          <a:p>
            <a:pPr marL="0" lvl="0" indent="0" algn="l" rtl="0">
              <a:spcBef>
                <a:spcPts val="0"/>
              </a:spcBef>
              <a:spcAft>
                <a:spcPts val="0"/>
              </a:spcAft>
              <a:buNone/>
            </a:pPr>
            <a:endParaRPr/>
          </a:p>
          <a:p>
            <a:pPr marL="0" lvl="0" indent="0" algn="l" rtl="0">
              <a:spcBef>
                <a:spcPts val="0"/>
              </a:spcBef>
              <a:spcAft>
                <a:spcPts val="0"/>
              </a:spcAft>
              <a:buNone/>
            </a:pPr>
            <a:r>
              <a:rPr lang="en"/>
              <a:t>That looks nicer when we test it out!</a:t>
            </a:r>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So, we have some more things to add before we move on to styling up the blockquote. </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Firstly, we need to style the link! Because it looks a bit sad like that.</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ef41323a90_0_90: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ef41323a90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We’ve already got a button style, we used it in the header, so lets take a look at that one first.</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Its nice, but we could make it more ‘interactive’!</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The way we do that is with something called a hover state</a:t>
            </a:r>
            <a:endParaRPr>
              <a:solidFill>
                <a:schemeClr val="dk1"/>
              </a:solidFill>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Google Shape;492;gef41323a90_0_81: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3" name="Google Shape;493;gef41323a90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CSS to create a hover state looks like this. </a:t>
            </a:r>
            <a:endParaRPr/>
          </a:p>
          <a:p>
            <a:pPr marL="0" lvl="0" indent="0" algn="l" rtl="0">
              <a:spcBef>
                <a:spcPts val="0"/>
              </a:spcBef>
              <a:spcAft>
                <a:spcPts val="0"/>
              </a:spcAft>
              <a:buNone/>
            </a:pPr>
            <a:r>
              <a:rPr lang="en"/>
              <a:t>We use the colon to indicate that we’re selecting a particular state of this particular element, in this case, the button class.</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1"/>
        <p:cNvGrpSpPr/>
        <p:nvPr/>
      </p:nvGrpSpPr>
      <p:grpSpPr>
        <a:xfrm>
          <a:off x="0" y="0"/>
          <a:ext cx="0" cy="0"/>
          <a:chOff x="0" y="0"/>
          <a:chExt cx="0" cy="0"/>
        </a:xfrm>
      </p:grpSpPr>
      <p:sp>
        <p:nvSpPr>
          <p:cNvPr id="502" name="Google Shape;502;gef41323a90_0_99: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3" name="Google Shape;503;gef41323a90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css for our button currently looks like this</a:t>
            </a:r>
            <a:endParaRPr/>
          </a:p>
          <a:p>
            <a:pPr marL="0" lvl="0" indent="0" algn="l" rtl="0">
              <a:spcBef>
                <a:spcPts val="0"/>
              </a:spcBef>
              <a:spcAft>
                <a:spcPts val="0"/>
              </a:spcAft>
              <a:buNone/>
            </a:pPr>
            <a:r>
              <a:rPr lang="en"/>
              <a:t>*</a:t>
            </a:r>
            <a:endParaRPr/>
          </a:p>
          <a:p>
            <a:pPr marL="0" lvl="0" indent="0" algn="l" rtl="0">
              <a:spcBef>
                <a:spcPts val="0"/>
              </a:spcBef>
              <a:spcAft>
                <a:spcPts val="0"/>
              </a:spcAft>
              <a:buNone/>
            </a:pPr>
            <a:r>
              <a:rPr lang="en"/>
              <a:t>And the css for the hover styles will look like this</a:t>
            </a:r>
            <a:endParaRPr/>
          </a:p>
          <a:p>
            <a:pPr marL="0" lvl="0" indent="0" algn="l" rtl="0">
              <a:spcBef>
                <a:spcPts val="0"/>
              </a:spcBef>
              <a:spcAft>
                <a:spcPts val="0"/>
              </a:spcAft>
              <a:buNone/>
            </a:pPr>
            <a:endParaRPr/>
          </a:p>
          <a:p>
            <a:pPr marL="0" lvl="0" indent="0" algn="l" rtl="0">
              <a:spcBef>
                <a:spcPts val="0"/>
              </a:spcBef>
              <a:spcAft>
                <a:spcPts val="0"/>
              </a:spcAft>
              <a:buNone/>
            </a:pPr>
            <a:r>
              <a:rPr lang="en"/>
              <a:t>If you test it out in your browser you’ll see that we now have a nice hover state on the button!</a:t>
            </a:r>
            <a:endParaRPr/>
          </a:p>
          <a:p>
            <a:pPr marL="0" lvl="0" indent="0" algn="l" rtl="0">
              <a:spcBef>
                <a:spcPts val="0"/>
              </a:spcBef>
              <a:spcAft>
                <a:spcPts val="0"/>
              </a:spcAft>
              <a:buNone/>
            </a:pPr>
            <a:endParaRPr/>
          </a:p>
          <a:p>
            <a:pPr marL="0" lvl="0" indent="0" algn="l" rtl="0">
              <a:spcBef>
                <a:spcPts val="0"/>
              </a:spcBef>
              <a:spcAft>
                <a:spcPts val="0"/>
              </a:spcAft>
              <a:buNone/>
            </a:pPr>
            <a:r>
              <a:rPr lang="en"/>
              <a:t>So now let’s apply that button class to the link in our about me section</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0"/>
        <p:cNvGrpSpPr/>
        <p:nvPr/>
      </p:nvGrpSpPr>
      <p:grpSpPr>
        <a:xfrm>
          <a:off x="0" y="0"/>
          <a:ext cx="0" cy="0"/>
          <a:chOff x="0" y="0"/>
          <a:chExt cx="0" cy="0"/>
        </a:xfrm>
      </p:grpSpPr>
      <p:sp>
        <p:nvSpPr>
          <p:cNvPr id="511" name="Google Shape;511;gef41323a90_0_120: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2" name="Google Shape;512;gef41323a90_0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 that doesn’t really do what we need it to do, because the red section is now hiding the red outline of the button!</a:t>
            </a:r>
            <a:endParaRPr/>
          </a:p>
          <a:p>
            <a:pPr marL="0" lvl="0" indent="0" algn="l" rtl="0">
              <a:spcBef>
                <a:spcPts val="0"/>
              </a:spcBef>
              <a:spcAft>
                <a:spcPts val="0"/>
              </a:spcAft>
              <a:buNone/>
            </a:pPr>
            <a:endParaRPr/>
          </a:p>
          <a:p>
            <a:pPr marL="0" lvl="0" indent="0" algn="l" rtl="0">
              <a:spcBef>
                <a:spcPts val="0"/>
              </a:spcBef>
              <a:spcAft>
                <a:spcPts val="0"/>
              </a:spcAft>
              <a:buNone/>
            </a:pPr>
            <a:r>
              <a:rPr lang="en"/>
              <a:t>This is where CSS variables really come into their own!</a:t>
            </a:r>
            <a:endParaRPr/>
          </a:p>
          <a:p>
            <a:pPr marL="0" lvl="0" indent="0" algn="l" rtl="0">
              <a:spcBef>
                <a:spcPts val="0"/>
              </a:spcBef>
              <a:spcAft>
                <a:spcPts val="0"/>
              </a:spcAft>
              <a:buNone/>
            </a:pPr>
            <a:endParaRPr/>
          </a:p>
          <a:p>
            <a:pPr marL="0" lvl="0" indent="0" algn="l" rtl="0">
              <a:spcBef>
                <a:spcPts val="0"/>
              </a:spcBef>
              <a:spcAft>
                <a:spcPts val="0"/>
              </a:spcAft>
              <a:buNone/>
            </a:pPr>
            <a:r>
              <a:rPr lang="en"/>
              <a:t>Instead of creating a new button class with new styles, we can change the value of the variable depending on whether it is in a white or a red section.</a:t>
            </a:r>
            <a:endParaRPr/>
          </a:p>
          <a:p>
            <a:pPr marL="0" lvl="0" indent="0" algn="l" rtl="0">
              <a:spcBef>
                <a:spcPts val="0"/>
              </a:spcBef>
              <a:spcAft>
                <a:spcPts val="0"/>
              </a:spcAft>
              <a:buNone/>
            </a:pPr>
            <a:endParaRPr/>
          </a:p>
          <a:p>
            <a:pPr marL="0" lvl="0" indent="0" algn="l" rtl="0">
              <a:spcBef>
                <a:spcPts val="0"/>
              </a:spcBef>
              <a:spcAft>
                <a:spcPts val="0"/>
              </a:spcAft>
              <a:buNone/>
            </a:pPr>
            <a:r>
              <a:rPr lang="en"/>
              <a:t>So the first thing we’ll do is we’ll set up two new classes, primary theme and neutral theme.</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p:cNvGrpSpPr/>
        <p:nvPr/>
      </p:nvGrpSpPr>
      <p:grpSpPr>
        <a:xfrm>
          <a:off x="0" y="0"/>
          <a:ext cx="0" cy="0"/>
          <a:chOff x="0" y="0"/>
          <a:chExt cx="0" cy="0"/>
        </a:xfrm>
      </p:grpSpPr>
      <p:sp>
        <p:nvSpPr>
          <p:cNvPr id="519" name="Google Shape;519;gef41323a90_0_129: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0" name="Google Shape;520;gef41323a90_0_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Neutral theme will be anything with a white background</a:t>
            </a:r>
            <a:endParaRPr/>
          </a:p>
          <a:p>
            <a:pPr marL="0" lvl="0" indent="0" algn="l" rtl="0">
              <a:spcBef>
                <a:spcPts val="0"/>
              </a:spcBef>
              <a:spcAft>
                <a:spcPts val="0"/>
              </a:spcAft>
              <a:buNone/>
            </a:pPr>
            <a:endParaRPr/>
          </a:p>
          <a:p>
            <a:pPr marL="0" lvl="0" indent="0" algn="l" rtl="0">
              <a:spcBef>
                <a:spcPts val="0"/>
              </a:spcBef>
              <a:spcAft>
                <a:spcPts val="0"/>
              </a:spcAft>
              <a:buNone/>
            </a:pPr>
            <a:r>
              <a:rPr lang="en"/>
              <a:t>And primary theme will be anything with a red background</a:t>
            </a:r>
            <a:endParaRPr/>
          </a:p>
          <a:p>
            <a:pPr marL="0" lvl="0" indent="0" algn="l" rtl="0">
              <a:spcBef>
                <a:spcPts val="0"/>
              </a:spcBef>
              <a:spcAft>
                <a:spcPts val="0"/>
              </a:spcAft>
              <a:buNone/>
            </a:pPr>
            <a:endParaRPr/>
          </a:p>
          <a:p>
            <a:pPr marL="0" lvl="0" indent="0" algn="l" rtl="0">
              <a:spcBef>
                <a:spcPts val="0"/>
              </a:spcBef>
              <a:spcAft>
                <a:spcPts val="0"/>
              </a:spcAft>
              <a:buNone/>
            </a:pPr>
            <a:r>
              <a:rPr lang="en"/>
              <a:t>So, in the neutral theme, we want the background colour set to white</a:t>
            </a:r>
            <a:endParaRPr/>
          </a:p>
          <a:p>
            <a:pPr marL="0" lvl="0" indent="0" algn="l" rtl="0">
              <a:spcBef>
                <a:spcPts val="0"/>
              </a:spcBef>
              <a:spcAft>
                <a:spcPts val="0"/>
              </a:spcAft>
              <a:buNone/>
            </a:pPr>
            <a:endParaRPr/>
          </a:p>
          <a:p>
            <a:pPr marL="0" lvl="0" indent="0" algn="l" rtl="0">
              <a:spcBef>
                <a:spcPts val="0"/>
              </a:spcBef>
              <a:spcAft>
                <a:spcPts val="0"/>
              </a:spcAft>
              <a:buNone/>
            </a:pPr>
            <a:r>
              <a:rPr lang="en"/>
              <a:t>And in the primary theme we want the background colour set to primary and the text colour set to white</a:t>
            </a:r>
            <a:endParaRPr/>
          </a:p>
          <a:p>
            <a:pPr marL="0" lvl="0" indent="0" algn="l" rtl="0">
              <a:spcBef>
                <a:spcPts val="0"/>
              </a:spcBef>
              <a:spcAft>
                <a:spcPts val="0"/>
              </a:spcAft>
              <a:buNone/>
            </a:pPr>
            <a:endParaRPr/>
          </a:p>
          <a:p>
            <a:pPr marL="0" lvl="0" indent="0" algn="l" rtl="0">
              <a:spcBef>
                <a:spcPts val="0"/>
              </a:spcBef>
              <a:spcAft>
                <a:spcPts val="0"/>
              </a:spcAft>
              <a:buNone/>
            </a:pPr>
            <a:r>
              <a:rPr lang="en"/>
              <a:t>Next we’ll set up the button colours</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6"/>
        <p:cNvGrpSpPr/>
        <p:nvPr/>
      </p:nvGrpSpPr>
      <p:grpSpPr>
        <a:xfrm>
          <a:off x="0" y="0"/>
          <a:ext cx="0" cy="0"/>
          <a:chOff x="0" y="0"/>
          <a:chExt cx="0" cy="0"/>
        </a:xfrm>
      </p:grpSpPr>
      <p:sp>
        <p:nvSpPr>
          <p:cNvPr id="527" name="Google Shape;527;gef41323a90_0_141: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8" name="Google Shape;528;gef41323a90_0_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What we’re doing here is we’re creating new variables called </a:t>
            </a:r>
            <a:r>
              <a:rPr lang="en" b="1">
                <a:solidFill>
                  <a:schemeClr val="dk1"/>
                </a:solidFill>
              </a:rPr>
              <a:t>button colour</a:t>
            </a:r>
            <a:r>
              <a:rPr lang="en">
                <a:solidFill>
                  <a:schemeClr val="dk1"/>
                </a:solidFill>
              </a:rPr>
              <a:t> and </a:t>
            </a:r>
            <a:r>
              <a:rPr lang="en" b="1">
                <a:solidFill>
                  <a:schemeClr val="dk1"/>
                </a:solidFill>
              </a:rPr>
              <a:t>button hover colour</a:t>
            </a:r>
            <a:r>
              <a:rPr lang="en">
                <a:solidFill>
                  <a:schemeClr val="dk1"/>
                </a:solidFill>
              </a:rPr>
              <a:t>, we’re setting the value of those variables to be either primary or white, depending on which class is applied. Clever hu?!</a:t>
            </a:r>
            <a:endParaRPr/>
          </a:p>
          <a:p>
            <a:pPr marL="0" lvl="0" indent="0" algn="l" rtl="0">
              <a:spcBef>
                <a:spcPts val="0"/>
              </a:spcBef>
              <a:spcAft>
                <a:spcPts val="0"/>
              </a:spcAft>
              <a:buNone/>
            </a:pPr>
            <a:endParaRPr/>
          </a:p>
          <a:p>
            <a:pPr marL="0" lvl="0" indent="0" algn="l" rtl="0">
              <a:spcBef>
                <a:spcPts val="0"/>
              </a:spcBef>
              <a:spcAft>
                <a:spcPts val="0"/>
              </a:spcAft>
              <a:buNone/>
            </a:pPr>
            <a:r>
              <a:rPr lang="en"/>
              <a:t>So, in the neutral theme, we want the button colour to be red</a:t>
            </a:r>
            <a:endParaRPr/>
          </a:p>
          <a:p>
            <a:pPr marL="0" lvl="0" indent="0" algn="l" rtl="0">
              <a:spcBef>
                <a:spcPts val="0"/>
              </a:spcBef>
              <a:spcAft>
                <a:spcPts val="0"/>
              </a:spcAft>
              <a:buNone/>
            </a:pPr>
            <a:r>
              <a:rPr lang="en"/>
              <a:t>And the hover colour to be white</a:t>
            </a:r>
            <a:endParaRPr/>
          </a:p>
          <a:p>
            <a:pPr marL="0" lvl="0" indent="0" algn="l" rtl="0">
              <a:spcBef>
                <a:spcPts val="0"/>
              </a:spcBef>
              <a:spcAft>
                <a:spcPts val="0"/>
              </a:spcAft>
              <a:buNone/>
            </a:pPr>
            <a:endParaRPr/>
          </a:p>
          <a:p>
            <a:pPr marL="0" lvl="0" indent="0" algn="l" rtl="0">
              <a:spcBef>
                <a:spcPts val="0"/>
              </a:spcBef>
              <a:spcAft>
                <a:spcPts val="0"/>
              </a:spcAft>
              <a:buNone/>
            </a:pPr>
            <a:r>
              <a:rPr lang="en"/>
              <a:t>And in the primary theme, the button colour is white</a:t>
            </a:r>
            <a:endParaRPr/>
          </a:p>
          <a:p>
            <a:pPr marL="0" lvl="0" indent="0" algn="l" rtl="0">
              <a:spcBef>
                <a:spcPts val="0"/>
              </a:spcBef>
              <a:spcAft>
                <a:spcPts val="0"/>
              </a:spcAft>
              <a:buNone/>
            </a:pPr>
            <a:r>
              <a:rPr lang="en"/>
              <a:t>And it will hover to red</a:t>
            </a:r>
            <a:endParaRPr/>
          </a:p>
          <a:p>
            <a:pPr marL="0" lvl="0" indent="0" algn="l" rtl="0">
              <a:spcBef>
                <a:spcPts val="0"/>
              </a:spcBef>
              <a:spcAft>
                <a:spcPts val="0"/>
              </a:spcAft>
              <a:buNone/>
            </a:pPr>
            <a:endParaRPr/>
          </a:p>
          <a:p>
            <a:pPr marL="0" lvl="0" indent="0" algn="l" rtl="0">
              <a:spcBef>
                <a:spcPts val="0"/>
              </a:spcBef>
              <a:spcAft>
                <a:spcPts val="0"/>
              </a:spcAft>
              <a:buNone/>
            </a:pPr>
            <a:r>
              <a:rPr lang="en"/>
              <a:t>The next thing we need to do is update the button styles that we made earlier to use these new variable names</a:t>
            </a:r>
            <a:endParaRPr/>
          </a:p>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ed755cdd03_0_61: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ed755cdd03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4"/>
        <p:cNvGrpSpPr/>
        <p:nvPr/>
      </p:nvGrpSpPr>
      <p:grpSpPr>
        <a:xfrm>
          <a:off x="0" y="0"/>
          <a:ext cx="0" cy="0"/>
          <a:chOff x="0" y="0"/>
          <a:chExt cx="0" cy="0"/>
        </a:xfrm>
      </p:grpSpPr>
      <p:sp>
        <p:nvSpPr>
          <p:cNvPr id="535" name="Google Shape;535;gef41323a90_0_149: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6" name="Google Shape;536;gef41323a90_0_1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Like this</a:t>
            </a:r>
            <a:endParaRPr/>
          </a:p>
          <a:p>
            <a:pPr marL="0" lvl="0" indent="0" algn="l" rtl="0">
              <a:spcBef>
                <a:spcPts val="0"/>
              </a:spcBef>
              <a:spcAft>
                <a:spcPts val="0"/>
              </a:spcAft>
              <a:buNone/>
            </a:pPr>
            <a:endParaRPr/>
          </a:p>
          <a:p>
            <a:pPr marL="0" lvl="0" indent="0" algn="l" rtl="0">
              <a:spcBef>
                <a:spcPts val="0"/>
              </a:spcBef>
              <a:spcAft>
                <a:spcPts val="0"/>
              </a:spcAft>
              <a:buNone/>
            </a:pPr>
            <a:r>
              <a:rPr lang="en"/>
              <a:t>And the final thing to do now is to apply the two neutral theme and primary theme classes to our html</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2"/>
        <p:cNvGrpSpPr/>
        <p:nvPr/>
      </p:nvGrpSpPr>
      <p:grpSpPr>
        <a:xfrm>
          <a:off x="0" y="0"/>
          <a:ext cx="0" cy="0"/>
          <a:chOff x="0" y="0"/>
          <a:chExt cx="0" cy="0"/>
        </a:xfrm>
      </p:grpSpPr>
      <p:sp>
        <p:nvSpPr>
          <p:cNvPr id="543" name="Google Shape;543;gef41323a90_0_158: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4" name="Google Shape;544;gef41323a90_0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Once you apply these two classes to the sections you should see your styles apply and the link in the about section should show up white!</a:t>
            </a:r>
            <a:endParaRPr/>
          </a:p>
          <a:p>
            <a:pPr marL="0" lvl="0" indent="0" algn="l" rtl="0">
              <a:spcBef>
                <a:spcPts val="0"/>
              </a:spcBef>
              <a:spcAft>
                <a:spcPts val="0"/>
              </a:spcAft>
              <a:buNone/>
            </a:pPr>
            <a:endParaRPr/>
          </a:p>
          <a:p>
            <a:pPr marL="0" lvl="0" indent="0" algn="l" rtl="0">
              <a:spcBef>
                <a:spcPts val="0"/>
              </a:spcBef>
              <a:spcAft>
                <a:spcPts val="0"/>
              </a:spcAft>
              <a:buNone/>
            </a:pPr>
            <a:r>
              <a:rPr lang="en"/>
              <a:t>Lets use the new found understanding of hover states to add some fun interactivity to our photo image too!</a:t>
            </a:r>
            <a:endParaRPr/>
          </a:p>
          <a:p>
            <a:pPr marL="0" lvl="0" indent="0" algn="l" rtl="0">
              <a:spcBef>
                <a:spcPts val="0"/>
              </a:spcBef>
              <a:spcAft>
                <a:spcPts val="0"/>
              </a:spcAft>
              <a:buNone/>
            </a:pPr>
            <a:endParaRPr/>
          </a:p>
          <a:p>
            <a:pPr marL="0" lvl="0" indent="0" algn="l" rtl="0">
              <a:spcBef>
                <a:spcPts val="0"/>
              </a:spcBef>
              <a:spcAft>
                <a:spcPts val="0"/>
              </a:spcAft>
              <a:buNone/>
            </a:pPr>
            <a:r>
              <a:rPr lang="en"/>
              <a:t>We’re going to use a CSS filter to set the image to grayscale, then remove the filter on hover</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
        <p:cNvGrpSpPr/>
        <p:nvPr/>
      </p:nvGrpSpPr>
      <p:grpSpPr>
        <a:xfrm>
          <a:off x="0" y="0"/>
          <a:ext cx="0" cy="0"/>
          <a:chOff x="0" y="0"/>
          <a:chExt cx="0" cy="0"/>
        </a:xfrm>
      </p:grpSpPr>
      <p:sp>
        <p:nvSpPr>
          <p:cNvPr id="551" name="Google Shape;551;gef41323a90_0_167: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2" name="Google Shape;552;gef41323a90_0_1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We’ll use the grayscale filter to make it black and white</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And then on hover we’ll set the filter value to 0, to make it coloured!</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Fun!</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Ok, so finally for this section, you’ll probably have noticed that the ‘My resume’ link is touching the text, there’s no gap between it and the text. This is because, by default an anchor tag is an inline element.</a:t>
            </a:r>
            <a:endParaRPr dirty="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8"/>
        <p:cNvGrpSpPr/>
        <p:nvPr/>
      </p:nvGrpSpPr>
      <p:grpSpPr>
        <a:xfrm>
          <a:off x="0" y="0"/>
          <a:ext cx="0" cy="0"/>
          <a:chOff x="0" y="0"/>
          <a:chExt cx="0" cy="0"/>
        </a:xfrm>
      </p:grpSpPr>
      <p:sp>
        <p:nvSpPr>
          <p:cNvPr id="559" name="Google Shape;559;gef41323a90_0_1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0" name="Google Shape;560;gef41323a90_0_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t>How is everyone tonight? Is anyone planning their Halloween costumes yet?</a:t>
            </a:r>
          </a:p>
          <a:p>
            <a:pPr marL="0" lvl="0" indent="0" algn="l" rtl="0">
              <a:spcBef>
                <a:spcPts val="0"/>
              </a:spcBef>
              <a:spcAft>
                <a:spcPts val="0"/>
              </a:spcAft>
              <a:buNone/>
            </a:pPr>
            <a:r>
              <a:rPr lang="en" b="1" dirty="0"/>
              <a:t>Did everyone get a selfie or picture of a cute hedgehog to upload?</a:t>
            </a:r>
          </a:p>
          <a:p>
            <a:pPr marL="0" lvl="0" indent="0" algn="l" rtl="0">
              <a:spcBef>
                <a:spcPts val="0"/>
              </a:spcBef>
              <a:spcAft>
                <a:spcPts val="0"/>
              </a:spcAft>
              <a:buNone/>
            </a:pPr>
            <a:r>
              <a:rPr lang="en" b="1" dirty="0"/>
              <a:t>Terrarium announcement!!! </a:t>
            </a:r>
            <a:r>
              <a:rPr lang="en-US" b="1" dirty="0"/>
              <a:t>S</a:t>
            </a:r>
            <a:r>
              <a:rPr lang="en" b="1" dirty="0"/>
              <a:t>ections 1 and 2 and hosting. Sunday I will try to be around working on it myself! I’ll put stuff in the slack if needed.</a:t>
            </a:r>
          </a:p>
          <a:p>
            <a:pPr marL="0" lvl="0" indent="0" algn="l" rtl="0">
              <a:spcBef>
                <a:spcPts val="0"/>
              </a:spcBef>
              <a:spcAft>
                <a:spcPts val="0"/>
              </a:spcAft>
              <a:buNone/>
            </a:pPr>
            <a:endParaRPr lang="en" b="1" dirty="0"/>
          </a:p>
          <a:p>
            <a:pPr marL="0" lvl="0" indent="0" algn="l" rtl="0">
              <a:spcBef>
                <a:spcPts val="0"/>
              </a:spcBef>
              <a:spcAft>
                <a:spcPts val="0"/>
              </a:spcAft>
              <a:buNone/>
            </a:pPr>
            <a:r>
              <a:rPr lang="en" b="1" dirty="0"/>
              <a:t>Let’s rewind and talk about those themes we made last time!</a:t>
            </a:r>
          </a:p>
          <a:p>
            <a:pPr marL="0" lvl="0" indent="0" algn="l" rtl="0">
              <a:spcBef>
                <a:spcPts val="0"/>
              </a:spcBef>
              <a:spcAft>
                <a:spcPts val="0"/>
              </a:spcAft>
              <a:buNone/>
            </a:pPr>
            <a:endParaRPr lang="en" b="1" dirty="0"/>
          </a:p>
          <a:p>
            <a:pPr marL="0" lvl="0" indent="0" algn="l" rtl="0">
              <a:spcBef>
                <a:spcPts val="0"/>
              </a:spcBef>
              <a:spcAft>
                <a:spcPts val="0"/>
              </a:spcAft>
              <a:buNone/>
            </a:pPr>
            <a:r>
              <a:rPr lang="en" b="1" dirty="0"/>
              <a:t>We learned about variables in CSS, we dipped our toes into repsonsive web design and used flexbox to lay our photo out next to our text.</a:t>
            </a:r>
          </a:p>
          <a:p>
            <a:pPr marL="0" lvl="0" indent="0" algn="l" rtl="0">
              <a:spcBef>
                <a:spcPts val="0"/>
              </a:spcBef>
              <a:spcAft>
                <a:spcPts val="0"/>
              </a:spcAft>
              <a:buNone/>
            </a:pPr>
            <a:r>
              <a:rPr lang="en" b="1" dirty="0"/>
              <a:t>We learned how you could transform text in to uppercase with only CSS a</a:t>
            </a:r>
            <a:r>
              <a:rPr lang="en-US" b="1" dirty="0" err="1"/>
              <a:t>nd</a:t>
            </a:r>
            <a:r>
              <a:rPr lang="en" b="1" dirty="0"/>
              <a:t> about hover state where we made our photo go from grey to color.</a:t>
            </a:r>
          </a:p>
          <a:p>
            <a:pPr marL="0" lvl="0" indent="0" algn="l" rtl="0">
              <a:spcBef>
                <a:spcPts val="0"/>
              </a:spcBef>
              <a:spcAft>
                <a:spcPts val="0"/>
              </a:spcAft>
              <a:buNone/>
            </a:pPr>
            <a:r>
              <a:rPr lang="en" b="1" dirty="0"/>
              <a:t>We talked a lot about selectors, talking mainly about element and class selectors and even looked at the everything selector *.</a:t>
            </a:r>
          </a:p>
          <a:p>
            <a:pPr marL="0" lvl="0" indent="0" algn="l" rtl="0">
              <a:spcBef>
                <a:spcPts val="0"/>
              </a:spcBef>
              <a:spcAft>
                <a:spcPts val="0"/>
              </a:spcAft>
              <a:buNone/>
            </a:pPr>
            <a:r>
              <a:rPr lang="en" b="1" dirty="0"/>
              <a:t>We talked about the neat trick to use margin: 0 auto; to center an element horizontally!</a:t>
            </a:r>
          </a:p>
          <a:p>
            <a:pPr marL="0" lvl="0" indent="0" algn="l" rtl="0">
              <a:spcBef>
                <a:spcPts val="0"/>
              </a:spcBef>
              <a:spcAft>
                <a:spcPts val="0"/>
              </a:spcAft>
              <a:buNone/>
            </a:pPr>
            <a:r>
              <a:rPr lang="en" b="1" dirty="0"/>
              <a:t>We covered the “Mobile First” design principal and started looking at our media queries and breakpoints that apply styles for a certain sized device.</a:t>
            </a:r>
          </a:p>
          <a:p>
            <a:pPr marL="0" lvl="0" indent="0" algn="l" rtl="0">
              <a:spcBef>
                <a:spcPts val="0"/>
              </a:spcBef>
              <a:spcAft>
                <a:spcPts val="0"/>
              </a:spcAft>
              <a:buNone/>
            </a:pPr>
            <a:endParaRPr lang="en" b="1" dirty="0"/>
          </a:p>
          <a:p>
            <a:pPr marL="0" lvl="0" indent="0" algn="l" rtl="0">
              <a:spcBef>
                <a:spcPts val="0"/>
              </a:spcBef>
              <a:spcAft>
                <a:spcPts val="0"/>
              </a:spcAft>
              <a:buNone/>
            </a:pPr>
            <a:endParaRPr lang="en" b="1" dirty="0"/>
          </a:p>
          <a:p>
            <a:pPr marL="0" lvl="0" indent="0" algn="l" rtl="0">
              <a:spcBef>
                <a:spcPts val="0"/>
              </a:spcBef>
              <a:spcAft>
                <a:spcPts val="0"/>
              </a:spcAft>
              <a:buNone/>
            </a:pPr>
            <a:r>
              <a:rPr lang="en" b="1" dirty="0"/>
              <a:t>Theming a site with CSS has become very popular if you think about what we did with the neutral and primary theme, think about dark vs light themes.</a:t>
            </a:r>
          </a:p>
          <a:p>
            <a:pPr marL="0" lvl="0" indent="0" algn="l" rtl="0">
              <a:spcBef>
                <a:spcPts val="0"/>
              </a:spcBef>
              <a:spcAft>
                <a:spcPts val="0"/>
              </a:spcAft>
              <a:buNone/>
            </a:pPr>
            <a:r>
              <a:rPr lang="en" b="1" dirty="0"/>
              <a:t>We set up two themes that give different values to the same variables which are used in other places in the css.(review last couple slides)</a:t>
            </a:r>
          </a:p>
          <a:p>
            <a:pPr marL="0" lvl="0" indent="0" algn="l" rtl="0">
              <a:spcBef>
                <a:spcPts val="0"/>
              </a:spcBef>
              <a:spcAft>
                <a:spcPts val="0"/>
              </a:spcAft>
              <a:buNone/>
            </a:pPr>
            <a:endParaRPr lang="en" b="1" dirty="0"/>
          </a:p>
          <a:p>
            <a:pPr marL="0" lvl="0" indent="0" algn="l" rtl="0">
              <a:spcBef>
                <a:spcPts val="0"/>
              </a:spcBef>
              <a:spcAft>
                <a:spcPts val="0"/>
              </a:spcAft>
              <a:buNone/>
            </a:pPr>
            <a:r>
              <a:rPr lang="en-US" b="1" dirty="0"/>
              <a:t>I</a:t>
            </a:r>
            <a:r>
              <a:rPr lang="en" b="1" dirty="0"/>
              <a:t>nvestigate  the border thing with reset.</a:t>
            </a:r>
          </a:p>
          <a:p>
            <a:pPr marL="0" lvl="0" indent="0" algn="l" rtl="0">
              <a:spcBef>
                <a:spcPts val="0"/>
              </a:spcBef>
              <a:spcAft>
                <a:spcPts val="0"/>
              </a:spcAft>
              <a:buNone/>
            </a:pPr>
            <a:endParaRPr lang="en" b="1" dirty="0"/>
          </a:p>
          <a:p>
            <a:pPr marL="0" lvl="0" indent="0" algn="l" rtl="0">
              <a:spcBef>
                <a:spcPts val="0"/>
              </a:spcBef>
              <a:spcAft>
                <a:spcPts val="0"/>
              </a:spcAft>
              <a:buNone/>
            </a:pPr>
            <a:r>
              <a:rPr lang="en" b="1" dirty="0"/>
              <a:t>PUSH TO GITTTTTTTTTTTT!!!!</a:t>
            </a:r>
          </a:p>
          <a:p>
            <a:pPr marL="0" lvl="0" indent="0" algn="l" rtl="0">
              <a:spcBef>
                <a:spcPts val="0"/>
              </a:spcBef>
              <a:spcAft>
                <a:spcPts val="0"/>
              </a:spcAft>
              <a:buNone/>
            </a:pPr>
            <a:endParaRPr lang="en" dirty="0"/>
          </a:p>
          <a:p>
            <a:pPr marL="0" lvl="0" indent="0" algn="l" rtl="0">
              <a:spcBef>
                <a:spcPts val="0"/>
              </a:spcBef>
              <a:spcAft>
                <a:spcPts val="0"/>
              </a:spcAft>
              <a:buNone/>
            </a:pPr>
            <a:endParaRPr lang="en" dirty="0"/>
          </a:p>
          <a:p>
            <a:pPr marL="0" lvl="0" indent="0" algn="l" rtl="0">
              <a:spcBef>
                <a:spcPts val="0"/>
              </a:spcBef>
              <a:spcAft>
                <a:spcPts val="0"/>
              </a:spcAft>
              <a:buNone/>
            </a:pPr>
            <a:r>
              <a:rPr lang="en" dirty="0"/>
              <a:t>When we were styling the image up earlier, we had to set it to display block</a:t>
            </a:r>
            <a:endParaRPr dirty="0"/>
          </a:p>
          <a:p>
            <a:pPr marL="0" lvl="0" indent="0" algn="l" rtl="0">
              <a:spcBef>
                <a:spcPts val="0"/>
              </a:spcBef>
              <a:spcAft>
                <a:spcPts val="0"/>
              </a:spcAft>
              <a:buNone/>
            </a:pPr>
            <a:r>
              <a:rPr lang="en" dirty="0"/>
              <a:t>And now we’re saying that an anchor tag is display inline by default, </a:t>
            </a:r>
            <a:endParaRPr dirty="0"/>
          </a:p>
          <a:p>
            <a:pPr marL="0" lvl="0" indent="0" algn="l" rtl="0">
              <a:spcBef>
                <a:spcPts val="0"/>
              </a:spcBef>
              <a:spcAft>
                <a:spcPts val="0"/>
              </a:spcAft>
              <a:buNone/>
            </a:pPr>
            <a:r>
              <a:rPr lang="en" dirty="0"/>
              <a:t>But what are block and inline?!</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sz="1200" dirty="0">
                <a:solidFill>
                  <a:srgbClr val="202124"/>
                </a:solidFill>
                <a:highlight>
                  <a:srgbClr val="FFFFFF"/>
                </a:highlight>
              </a:rPr>
              <a:t>An inline element has no line break before or after it, and it tolerates HTML elements sitting next to it. </a:t>
            </a:r>
          </a:p>
          <a:p>
            <a:pPr marL="0" lvl="0" indent="0" algn="l" rtl="0">
              <a:spcBef>
                <a:spcPts val="0"/>
              </a:spcBef>
              <a:spcAft>
                <a:spcPts val="0"/>
              </a:spcAft>
              <a:buNone/>
            </a:pPr>
            <a:r>
              <a:rPr lang="en" sz="1200" b="1" dirty="0">
                <a:solidFill>
                  <a:srgbClr val="202124"/>
                </a:solidFill>
                <a:highlight>
                  <a:srgbClr val="FFFFFF"/>
                </a:highlight>
              </a:rPr>
              <a:t>Each inline element flows like text.</a:t>
            </a:r>
            <a:endParaRPr sz="1200" b="1" dirty="0">
              <a:solidFill>
                <a:srgbClr val="202124"/>
              </a:solidFill>
              <a:highlight>
                <a:srgbClr val="FFFFFF"/>
              </a:highlight>
            </a:endParaRPr>
          </a:p>
          <a:p>
            <a:pPr marL="0" lvl="0" indent="0" algn="l" rtl="0">
              <a:spcBef>
                <a:spcPts val="0"/>
              </a:spcBef>
              <a:spcAft>
                <a:spcPts val="0"/>
              </a:spcAft>
              <a:buNone/>
            </a:pPr>
            <a:endParaRPr sz="1200" dirty="0">
              <a:solidFill>
                <a:srgbClr val="202124"/>
              </a:solidFill>
              <a:highlight>
                <a:srgbClr val="FFFFFF"/>
              </a:highlight>
            </a:endParaRPr>
          </a:p>
          <a:p>
            <a:pPr marL="0" lvl="0" indent="0" algn="l" rtl="0">
              <a:spcBef>
                <a:spcPts val="0"/>
              </a:spcBef>
              <a:spcAft>
                <a:spcPts val="0"/>
              </a:spcAft>
              <a:buNone/>
            </a:pPr>
            <a:r>
              <a:rPr lang="en" sz="1200" dirty="0">
                <a:solidFill>
                  <a:srgbClr val="202124"/>
                </a:solidFill>
                <a:highlight>
                  <a:srgbClr val="FFFFFF"/>
                </a:highlight>
              </a:rPr>
              <a:t>A block element has some whitespace above and below it and does not tolerate any HTML elements next to it.</a:t>
            </a:r>
          </a:p>
          <a:p>
            <a:pPr marL="0" lvl="0" indent="0" algn="l" rtl="0">
              <a:spcBef>
                <a:spcPts val="0"/>
              </a:spcBef>
              <a:spcAft>
                <a:spcPts val="0"/>
              </a:spcAft>
              <a:buNone/>
            </a:pPr>
            <a:r>
              <a:rPr lang="en" sz="1200" b="1" dirty="0">
                <a:solidFill>
                  <a:srgbClr val="202124"/>
                </a:solidFill>
                <a:highlight>
                  <a:srgbClr val="FFFFFF"/>
                </a:highlight>
              </a:rPr>
              <a:t>Each block element appears to start on a new line</a:t>
            </a:r>
            <a:endParaRPr sz="1200" b="1" dirty="0">
              <a:solidFill>
                <a:srgbClr val="202124"/>
              </a:solidFill>
              <a:highlight>
                <a:srgbClr val="FFFFFF"/>
              </a:highlight>
            </a:endParaRPr>
          </a:p>
          <a:p>
            <a:pPr marL="0" lvl="0" indent="0" algn="l" rtl="0">
              <a:spcBef>
                <a:spcPts val="0"/>
              </a:spcBef>
              <a:spcAft>
                <a:spcPts val="0"/>
              </a:spcAft>
              <a:buNone/>
            </a:pPr>
            <a:endParaRPr sz="1200" dirty="0">
              <a:solidFill>
                <a:srgbClr val="202124"/>
              </a:solidFill>
              <a:highlight>
                <a:srgbClr val="FFFFFF"/>
              </a:highlight>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5"/>
        <p:cNvGrpSpPr/>
        <p:nvPr/>
      </p:nvGrpSpPr>
      <p:grpSpPr>
        <a:xfrm>
          <a:off x="0" y="0"/>
          <a:ext cx="0" cy="0"/>
          <a:chOff x="0" y="0"/>
          <a:chExt cx="0" cy="0"/>
        </a:xfrm>
      </p:grpSpPr>
      <p:sp>
        <p:nvSpPr>
          <p:cNvPr id="566" name="Google Shape;566;gef41323a90_0_193: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7" name="Google Shape;567;gef41323a90_0_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Elements which are display: block, will stretch to be the full width of their container, unless they have a set width, because they take up the full width of their container, usually, other elements will not be able to sit beside them in the layout because there is no space, so they’ll drop down beneath them, building up a tower of ‘blocks’</a:t>
            </a:r>
            <a:endParaRPr dirty="0"/>
          </a:p>
          <a:p>
            <a:pPr marL="0" lvl="0" indent="0" algn="l" rtl="0">
              <a:spcBef>
                <a:spcPts val="0"/>
              </a:spcBef>
              <a:spcAft>
                <a:spcPts val="0"/>
              </a:spcAft>
              <a:buNone/>
            </a:pPr>
            <a:r>
              <a:rPr lang="en" dirty="0"/>
              <a:t>Most of the html elements are display block by default.</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
        <p:cNvGrpSpPr/>
        <p:nvPr/>
      </p:nvGrpSpPr>
      <p:grpSpPr>
        <a:xfrm>
          <a:off x="0" y="0"/>
          <a:ext cx="0" cy="0"/>
          <a:chOff x="0" y="0"/>
          <a:chExt cx="0" cy="0"/>
        </a:xfrm>
      </p:grpSpPr>
      <p:sp>
        <p:nvSpPr>
          <p:cNvPr id="573" name="Google Shape;573;gef41323a90_0_202: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4" name="Google Shape;574;gef41323a90_0_2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Elements which are display inline by default are usually designed to sit next to other elements, like a span, which we spoke about last week, which is usually used to style a chunk of text inside a paragraph, or a link or an image, which back in the old days of web dev were usually dotted about inside paragraphs of text.</a:t>
            </a:r>
            <a:endParaRPr/>
          </a:p>
          <a:p>
            <a:pPr marL="0" lvl="0" indent="0" algn="l" rtl="0">
              <a:spcBef>
                <a:spcPts val="0"/>
              </a:spcBef>
              <a:spcAft>
                <a:spcPts val="0"/>
              </a:spcAft>
              <a:buNone/>
            </a:pPr>
            <a:endParaRPr/>
          </a:p>
          <a:p>
            <a:pPr marL="0" lvl="0" indent="0" algn="l" rtl="0">
              <a:spcBef>
                <a:spcPts val="0"/>
              </a:spcBef>
              <a:spcAft>
                <a:spcPts val="0"/>
              </a:spcAft>
              <a:buNone/>
            </a:pPr>
            <a:r>
              <a:rPr lang="en"/>
              <a:t>They only take up the width of their contents, whatever is inside them and they don’t cause the element next to them to flow onto a new line.</a:t>
            </a:r>
            <a:br>
              <a:rPr lang="en"/>
            </a:br>
            <a:br>
              <a:rPr lang="en"/>
            </a:br>
            <a:r>
              <a:rPr lang="en"/>
              <a:t>Inline elements, such as a &lt;span&gt; , will completely ignore the width and height as well the the top and bottom margin properties because the content is what determines their dimensions.</a:t>
            </a:r>
            <a:endParaRPr/>
          </a:p>
          <a:p>
            <a:pPr marL="0" lvl="0" indent="0" algn="l" rtl="0">
              <a:spcBef>
                <a:spcPts val="0"/>
              </a:spcBef>
              <a:spcAft>
                <a:spcPts val="0"/>
              </a:spcAft>
              <a:buNone/>
            </a:pPr>
            <a:endParaRPr/>
          </a:p>
          <a:p>
            <a:pPr marL="0" lvl="0" indent="0" algn="l" rtl="0">
              <a:spcBef>
                <a:spcPts val="0"/>
              </a:spcBef>
              <a:spcAft>
                <a:spcPts val="0"/>
              </a:spcAft>
              <a:buNone/>
            </a:pPr>
            <a:r>
              <a:rPr lang="en"/>
              <a:t>So, if we take a look back at our ‘My resume’ link, if we inspect it in the browser, we can see that it is an inline element, and is ignoring the margin bottom that is applied to the paragraph above it. </a:t>
            </a:r>
            <a:endParaRPr/>
          </a:p>
          <a:p>
            <a:pPr marL="0" lvl="0" indent="0" algn="l" rtl="0">
              <a:spcBef>
                <a:spcPts val="0"/>
              </a:spcBef>
              <a:spcAft>
                <a:spcPts val="0"/>
              </a:spcAft>
              <a:buNone/>
            </a:pPr>
            <a:r>
              <a:rPr lang="en"/>
              <a:t>To fix that we shall apply display block to the button element to make it act like a block level element, and then we will apply a width of max-content to stop it from stretching to be the width of its container</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9"/>
        <p:cNvGrpSpPr/>
        <p:nvPr/>
      </p:nvGrpSpPr>
      <p:grpSpPr>
        <a:xfrm>
          <a:off x="0" y="0"/>
          <a:ext cx="0" cy="0"/>
          <a:chOff x="0" y="0"/>
          <a:chExt cx="0" cy="0"/>
        </a:xfrm>
      </p:grpSpPr>
      <p:sp>
        <p:nvSpPr>
          <p:cNvPr id="580" name="Google Shape;580;gef41323a90_0_2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1" name="Google Shape;581;gef41323a90_0_2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Finally it is time to move onto our blockquote!</a:t>
            </a:r>
            <a:endParaRPr dirty="0"/>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Google Shape;588;gef41323a90_0_221: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9" name="Google Shape;589;gef41323a90_0_2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There is only likely to be one blockquote on the page, so we can apply the styles directly on the element, without giving it a class</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We’ll give it a bit of spacing, make it italic and sit in the center</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Then we’ll make the cite drop down to a new line by applying display block, give it some spacing and make it not italic. Nice!</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There is one last bit of tidying up of our CSS that i’d like us to do before we go on to style the next section and that is the styles on our </a:t>
            </a:r>
            <a:r>
              <a:rPr lang="en" b="1" dirty="0"/>
              <a:t>about </a:t>
            </a:r>
            <a:r>
              <a:rPr lang="en" dirty="0"/>
              <a:t>class.</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Google Shape;597;gef41323a90_0_230: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8" name="Google Shape;598;gef41323a90_0_2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Now that we’ve got the neutral and primary theme classes, we don’t need to apply the colour on the .about section any more</a:t>
            </a:r>
            <a:endParaRPr/>
          </a:p>
          <a:p>
            <a:pPr marL="0" lvl="0" indent="0" algn="l" rtl="0">
              <a:spcBef>
                <a:spcPts val="0"/>
              </a:spcBef>
              <a:spcAft>
                <a:spcPts val="0"/>
              </a:spcAft>
              <a:buNone/>
            </a:pPr>
            <a:endParaRPr/>
          </a:p>
          <a:p>
            <a:pPr marL="0" lvl="0" indent="0" algn="l" rtl="0">
              <a:spcBef>
                <a:spcPts val="0"/>
              </a:spcBef>
              <a:spcAft>
                <a:spcPts val="0"/>
              </a:spcAft>
              <a:buNone/>
            </a:pPr>
            <a:r>
              <a:rPr lang="en"/>
              <a:t>So we can delete those lines, </a:t>
            </a:r>
            <a:endParaRPr/>
          </a:p>
          <a:p>
            <a:pPr marL="0" lvl="0" indent="0" algn="l" rtl="0">
              <a:spcBef>
                <a:spcPts val="0"/>
              </a:spcBef>
              <a:spcAft>
                <a:spcPts val="0"/>
              </a:spcAft>
              <a:buNone/>
            </a:pPr>
            <a:endParaRPr/>
          </a:p>
          <a:p>
            <a:pPr marL="0" lvl="0" indent="0" algn="l" rtl="0">
              <a:spcBef>
                <a:spcPts val="0"/>
              </a:spcBef>
              <a:spcAft>
                <a:spcPts val="0"/>
              </a:spcAft>
              <a:buNone/>
            </a:pPr>
            <a:r>
              <a:rPr lang="en"/>
              <a:t>And the padding, well we want that to be the same on every section, so why don’t we change the about class to be a section selector,</a:t>
            </a:r>
            <a:endParaRPr/>
          </a:p>
          <a:p>
            <a:pPr marL="0" lvl="0" indent="0" algn="l" rtl="0">
              <a:spcBef>
                <a:spcPts val="0"/>
              </a:spcBef>
              <a:spcAft>
                <a:spcPts val="0"/>
              </a:spcAft>
              <a:buNone/>
            </a:pPr>
            <a:r>
              <a:rPr lang="en"/>
              <a:t>*</a:t>
            </a:r>
            <a:endParaRPr/>
          </a:p>
          <a:p>
            <a:pPr marL="0" lvl="0" indent="0" algn="l" rtl="0">
              <a:spcBef>
                <a:spcPts val="0"/>
              </a:spcBef>
              <a:spcAft>
                <a:spcPts val="0"/>
              </a:spcAft>
              <a:buNone/>
            </a:pPr>
            <a:r>
              <a:rPr lang="en"/>
              <a:t>If you scroll down the page now, you’ll see that that has applied to every section, nice!</a:t>
            </a:r>
            <a:endParaRPr/>
          </a:p>
          <a:p>
            <a:pPr marL="0" lvl="0" indent="0" algn="l" rtl="0">
              <a:spcBef>
                <a:spcPts val="0"/>
              </a:spcBef>
              <a:spcAft>
                <a:spcPts val="0"/>
              </a:spcAft>
              <a:buNone/>
            </a:pPr>
            <a:endParaRPr/>
          </a:p>
          <a:p>
            <a:pPr marL="0" lvl="0" indent="0" algn="l" rtl="0">
              <a:spcBef>
                <a:spcPts val="0"/>
              </a:spcBef>
              <a:spcAft>
                <a:spcPts val="0"/>
              </a:spcAft>
              <a:buNone/>
            </a:pPr>
            <a:r>
              <a:rPr lang="en"/>
              <a:t>So now it is finally time to move on to the projects section! </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5"/>
        <p:cNvGrpSpPr/>
        <p:nvPr/>
      </p:nvGrpSpPr>
      <p:grpSpPr>
        <a:xfrm>
          <a:off x="0" y="0"/>
          <a:ext cx="0" cy="0"/>
          <a:chOff x="0" y="0"/>
          <a:chExt cx="0" cy="0"/>
        </a:xfrm>
      </p:grpSpPr>
      <p:sp>
        <p:nvSpPr>
          <p:cNvPr id="606" name="Google Shape;606;gef41323a90_0_2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7" name="Google Shape;607;gef41323a90_0_2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Let’s add the h3 real quick under our h2 to make the Project Title stand out a bit more</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ed755cdd03_0_73: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ed755cdd03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3"/>
        <p:cNvGrpSpPr/>
        <p:nvPr/>
      </p:nvGrpSpPr>
      <p:grpSpPr>
        <a:xfrm>
          <a:off x="0" y="0"/>
          <a:ext cx="0" cy="0"/>
          <a:chOff x="0" y="0"/>
          <a:chExt cx="0" cy="0"/>
        </a:xfrm>
      </p:grpSpPr>
      <p:sp>
        <p:nvSpPr>
          <p:cNvPr id="614" name="Google Shape;614;gef41323a90_0_248: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5" name="Google Shape;615;gef41323a90_0_2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So, our projects section is neutral theme, so in the html we want to give it the neutral-theme class</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And all of the links in this section will get the button class.</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And each of the images will get a class of “article  image”</a:t>
            </a:r>
            <a:endParaRPr dirty="0"/>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1"/>
        <p:cNvGrpSpPr/>
        <p:nvPr/>
      </p:nvGrpSpPr>
      <p:grpSpPr>
        <a:xfrm>
          <a:off x="0" y="0"/>
          <a:ext cx="0" cy="0"/>
          <a:chOff x="0" y="0"/>
          <a:chExt cx="0" cy="0"/>
        </a:xfrm>
      </p:grpSpPr>
      <p:sp>
        <p:nvSpPr>
          <p:cNvPr id="622" name="Google Shape;622;gef41323a90_0_259: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3" name="Google Shape;623;gef41323a90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And in a similar way to how we made the image sit next to the text in the about me section, we’ll need to wrap the text and the links in a div, so that we can put display flex on the article to make the image sit next to the text</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9"/>
        <p:cNvGrpSpPr/>
        <p:nvPr/>
      </p:nvGrpSpPr>
      <p:grpSpPr>
        <a:xfrm>
          <a:off x="0" y="0"/>
          <a:ext cx="0" cy="0"/>
          <a:chOff x="0" y="0"/>
          <a:chExt cx="0" cy="0"/>
        </a:xfrm>
      </p:grpSpPr>
      <p:sp>
        <p:nvSpPr>
          <p:cNvPr id="630" name="Google Shape;630;gef41323a90_0_267: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1" name="Google Shape;631;gef41323a90_0_2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We’re going to do some clever things with flex again.</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So far we’ve used flex direction column in the header, and flex direction row in the about me section (row is the default, so we didn’t have to type it)</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Now we’re going to set the flex direction to column reverse for our mobile styles. This will put the image before the text!</a:t>
            </a:r>
            <a:endParaRPr dirty="0"/>
          </a:p>
          <a:p>
            <a:pPr marL="0" lvl="0" indent="0" algn="l" rtl="0">
              <a:spcBef>
                <a:spcPts val="0"/>
              </a:spcBef>
              <a:spcAft>
                <a:spcPts val="0"/>
              </a:spcAft>
              <a:buNone/>
            </a:pPr>
            <a:r>
              <a:rPr lang="en" dirty="0"/>
              <a:t>Then we just need to give the image a margin bottom so that it doesn’t touch the title.</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Now we can change the layout when the page gets wide enough to accommodate the image next to the text.</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8"/>
        <p:cNvGrpSpPr/>
        <p:nvPr/>
      </p:nvGrpSpPr>
      <p:grpSpPr>
        <a:xfrm>
          <a:off x="0" y="0"/>
          <a:ext cx="0" cy="0"/>
          <a:chOff x="0" y="0"/>
          <a:chExt cx="0" cy="0"/>
        </a:xfrm>
      </p:grpSpPr>
      <p:sp>
        <p:nvSpPr>
          <p:cNvPr id="639" name="Google Shape;639;gef41323a90_0_280: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0" name="Google Shape;640;gef41323a90_0_2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Inside the media query that we made before, beneath the other selectors we’ll add a selector for the article </a:t>
            </a:r>
            <a:endParaRPr/>
          </a:p>
          <a:p>
            <a:pPr marL="0" lvl="0" indent="0" algn="l" rtl="0">
              <a:spcBef>
                <a:spcPts val="0"/>
              </a:spcBef>
              <a:spcAft>
                <a:spcPts val="0"/>
              </a:spcAft>
              <a:buNone/>
            </a:pPr>
            <a:r>
              <a:rPr lang="en"/>
              <a:t>And change the flex direction to row, so that the text and the image will sit next to each other rather than on top of each other</a:t>
            </a:r>
            <a:endParaRPr/>
          </a:p>
          <a:p>
            <a:pPr marL="0" lvl="0" indent="0" algn="l" rtl="0">
              <a:spcBef>
                <a:spcPts val="0"/>
              </a:spcBef>
              <a:spcAft>
                <a:spcPts val="0"/>
              </a:spcAft>
              <a:buNone/>
            </a:pPr>
            <a:r>
              <a:rPr lang="en"/>
              <a:t>Then we’ll give it a maximum width of 960px, the same value that we used in the about section, </a:t>
            </a:r>
            <a:endParaRPr/>
          </a:p>
          <a:p>
            <a:pPr marL="0" lvl="0" indent="0" algn="l" rtl="0">
              <a:spcBef>
                <a:spcPts val="0"/>
              </a:spcBef>
              <a:spcAft>
                <a:spcPts val="0"/>
              </a:spcAft>
              <a:buNone/>
            </a:pPr>
            <a:r>
              <a:rPr lang="en"/>
              <a:t>And we’ll do the same trick with margin 0 auto to make them sit in the center of the page, and give them 4rem of margin on the bottom.</a:t>
            </a:r>
            <a:endParaRPr/>
          </a:p>
          <a:p>
            <a:pPr marL="0" lvl="0" indent="0" algn="l" rtl="0">
              <a:spcBef>
                <a:spcPts val="0"/>
              </a:spcBef>
              <a:spcAft>
                <a:spcPts val="0"/>
              </a:spcAft>
              <a:buNone/>
            </a:pPr>
            <a:endParaRPr/>
          </a:p>
          <a:p>
            <a:pPr marL="0" lvl="0" indent="0" algn="l" rtl="0">
              <a:spcBef>
                <a:spcPts val="0"/>
              </a:spcBef>
              <a:spcAft>
                <a:spcPts val="0"/>
              </a:spcAft>
              <a:buNone/>
            </a:pPr>
            <a:r>
              <a:rPr lang="en"/>
              <a:t>Then the image will get a margin left to stop it from touching the text</a:t>
            </a:r>
            <a:endParaRPr/>
          </a:p>
          <a:p>
            <a:pPr marL="0" lvl="0" indent="0" algn="l" rtl="0">
              <a:spcBef>
                <a:spcPts val="0"/>
              </a:spcBef>
              <a:spcAft>
                <a:spcPts val="0"/>
              </a:spcAft>
              <a:buNone/>
            </a:pPr>
            <a:r>
              <a:rPr lang="en"/>
              <a:t>And a max width of 350px</a:t>
            </a:r>
            <a:endParaRPr/>
          </a:p>
          <a:p>
            <a:pPr marL="0" lvl="0" indent="0" algn="l" rtl="0">
              <a:spcBef>
                <a:spcPts val="0"/>
              </a:spcBef>
              <a:spcAft>
                <a:spcPts val="0"/>
              </a:spcAft>
              <a:buNone/>
            </a:pPr>
            <a:r>
              <a:rPr lang="en"/>
              <a:t>And then object fit, cover will make sure that the aspect ratio of the image doesn’t stretch as the size of the image space changes.</a:t>
            </a:r>
            <a:endParaRPr/>
          </a:p>
          <a:p>
            <a:pPr marL="0" lvl="0" indent="0" algn="l" rtl="0">
              <a:spcBef>
                <a:spcPts val="0"/>
              </a:spcBef>
              <a:spcAft>
                <a:spcPts val="0"/>
              </a:spcAft>
              <a:buNone/>
            </a:pPr>
            <a:endParaRPr/>
          </a:p>
          <a:p>
            <a:pPr marL="0" lvl="0" indent="0" algn="l" rtl="0">
              <a:spcBef>
                <a:spcPts val="0"/>
              </a:spcBef>
              <a:spcAft>
                <a:spcPts val="0"/>
              </a:spcAft>
              <a:buNone/>
            </a:pPr>
            <a:r>
              <a:rPr lang="en"/>
              <a:t>Test it out in the browser!</a:t>
            </a:r>
            <a:endParaRPr/>
          </a:p>
          <a:p>
            <a:pPr marL="0" lvl="0" indent="0" algn="l" rtl="0">
              <a:spcBef>
                <a:spcPts val="0"/>
              </a:spcBef>
              <a:spcAft>
                <a:spcPts val="0"/>
              </a:spcAft>
              <a:buNone/>
            </a:pPr>
            <a:r>
              <a:rPr lang="en"/>
              <a:t>Looking good!</a:t>
            </a:r>
            <a:endParaRPr/>
          </a:p>
          <a:p>
            <a:pPr marL="0" lvl="0" indent="0" algn="l" rtl="0">
              <a:spcBef>
                <a:spcPts val="0"/>
              </a:spcBef>
              <a:spcAft>
                <a:spcPts val="0"/>
              </a:spcAft>
              <a:buNone/>
            </a:pPr>
            <a:endParaRPr/>
          </a:p>
          <a:p>
            <a:pPr marL="0" lvl="0" indent="0" algn="l" rtl="0">
              <a:spcBef>
                <a:spcPts val="0"/>
              </a:spcBef>
              <a:spcAft>
                <a:spcPts val="0"/>
              </a:spcAft>
              <a:buNone/>
            </a:pPr>
            <a:r>
              <a:rPr lang="en"/>
              <a:t>One last thing to do in this section. The links look a little odd sitting one above the other, it would be nicer if they sat side by side. Ii know we set them to display block earlier, because we wanted them to respect the margin attribute,  but there is another display value that we’ve not looked at yet!</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6"/>
        <p:cNvGrpSpPr/>
        <p:nvPr/>
      </p:nvGrpSpPr>
      <p:grpSpPr>
        <a:xfrm>
          <a:off x="0" y="0"/>
          <a:ext cx="0" cy="0"/>
          <a:chOff x="0" y="0"/>
          <a:chExt cx="0" cy="0"/>
        </a:xfrm>
      </p:grpSpPr>
      <p:sp>
        <p:nvSpPr>
          <p:cNvPr id="647" name="Google Shape;647;gef41323a90_0_290: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8" name="Google Shape;648;gef41323a90_0_2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Instead of setting the button display value to block, we can set it to inline-block</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a:t>Compared to display: inline, the major difference is that display: inline-block allows to set a width and height on the element.</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
              <a:t>Also, with display: inline-block, the top and bottom margins/paddings are respected.</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
              <a:t>Compared to display: block, the major difference is that display: inline-block does not add a line-break after the element, so the element can sit next to other elements.</a:t>
            </a:r>
            <a:endParaRPr/>
          </a:p>
          <a:p>
            <a:pPr marL="0" lvl="0" indent="0" algn="l" rtl="0">
              <a:spcBef>
                <a:spcPts val="0"/>
              </a:spcBef>
              <a:spcAft>
                <a:spcPts val="0"/>
              </a:spcAft>
              <a:buNone/>
            </a:pPr>
            <a:r>
              <a:rPr lang="en"/>
              <a:t>*</a:t>
            </a:r>
            <a:endParaRPr/>
          </a:p>
          <a:p>
            <a:pPr marL="0" lvl="0" indent="0" algn="l" rtl="0">
              <a:spcBef>
                <a:spcPts val="0"/>
              </a:spcBef>
              <a:spcAft>
                <a:spcPts val="0"/>
              </a:spcAft>
              <a:buNone/>
            </a:pPr>
            <a:r>
              <a:rPr lang="en"/>
              <a:t>So lets update the styles of the button</a:t>
            </a:r>
            <a:endParaRPr/>
          </a:p>
          <a:p>
            <a:pPr marL="0" lvl="0" indent="0" algn="l" rtl="0">
              <a:spcBef>
                <a:spcPts val="0"/>
              </a:spcBef>
              <a:spcAft>
                <a:spcPts val="0"/>
              </a:spcAft>
              <a:buNone/>
            </a:pPr>
            <a:endParaRPr/>
          </a:p>
          <a:p>
            <a:pPr marL="0" lvl="0" indent="0" algn="l" rtl="0">
              <a:spcBef>
                <a:spcPts val="0"/>
              </a:spcBef>
              <a:spcAft>
                <a:spcPts val="0"/>
              </a:spcAft>
              <a:buNone/>
            </a:pPr>
            <a:r>
              <a:rPr lang="en"/>
              <a:t>That looks much better!</a:t>
            </a:r>
            <a:endParaRPr/>
          </a:p>
          <a:p>
            <a:pPr marL="0" lvl="0" indent="0" algn="l" rtl="0">
              <a:spcBef>
                <a:spcPts val="0"/>
              </a:spcBef>
              <a:spcAft>
                <a:spcPts val="0"/>
              </a:spcAft>
              <a:buNone/>
            </a:pPr>
            <a:endParaRPr/>
          </a:p>
          <a:p>
            <a:pPr marL="0" lvl="0" indent="0" algn="l" rtl="0">
              <a:spcBef>
                <a:spcPts val="0"/>
              </a:spcBef>
              <a:spcAft>
                <a:spcPts val="0"/>
              </a:spcAft>
              <a:buNone/>
            </a:pPr>
            <a:r>
              <a:rPr lang="en"/>
              <a:t>Onto the contact section! </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5"/>
        <p:cNvGrpSpPr/>
        <p:nvPr/>
      </p:nvGrpSpPr>
      <p:grpSpPr>
        <a:xfrm>
          <a:off x="0" y="0"/>
          <a:ext cx="0" cy="0"/>
          <a:chOff x="0" y="0"/>
          <a:chExt cx="0" cy="0"/>
        </a:xfrm>
      </p:grpSpPr>
      <p:sp>
        <p:nvSpPr>
          <p:cNvPr id="656" name="Google Shape;656;gef41323a90_0_311: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7" name="Google Shape;657;gef41323a90_0_3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contact section is going to have the primary background colour, so what do we need to do?</a:t>
            </a:r>
            <a:endParaRPr/>
          </a:p>
          <a:p>
            <a:pPr marL="0" lvl="0" indent="0" algn="l" rtl="0">
              <a:spcBef>
                <a:spcPts val="0"/>
              </a:spcBef>
              <a:spcAft>
                <a:spcPts val="0"/>
              </a:spcAft>
              <a:buNone/>
            </a:pPr>
            <a:endParaRPr/>
          </a:p>
          <a:p>
            <a:pPr marL="0" lvl="0" indent="0" algn="l" rtl="0">
              <a:spcBef>
                <a:spcPts val="0"/>
              </a:spcBef>
              <a:spcAft>
                <a:spcPts val="0"/>
              </a:spcAft>
              <a:buNone/>
            </a:pPr>
            <a:r>
              <a:rPr lang="en"/>
              <a:t>Give it a class of primary theme!</a:t>
            </a:r>
            <a:endParaRPr/>
          </a:p>
          <a:p>
            <a:pPr marL="0" lvl="0" indent="0" algn="l" rtl="0">
              <a:spcBef>
                <a:spcPts val="0"/>
              </a:spcBef>
              <a:spcAft>
                <a:spcPts val="0"/>
              </a:spcAft>
              <a:buNone/>
            </a:pPr>
            <a:endParaRPr/>
          </a:p>
          <a:p>
            <a:pPr marL="0" lvl="0" indent="0" algn="l" rtl="0">
              <a:spcBef>
                <a:spcPts val="0"/>
              </a:spcBef>
              <a:spcAft>
                <a:spcPts val="0"/>
              </a:spcAft>
              <a:buNone/>
            </a:pPr>
            <a:r>
              <a:rPr lang="en"/>
              <a:t>We’ll also give it a class of contact so that we can apply some styles to the section.</a:t>
            </a:r>
            <a:endParaRPr/>
          </a:p>
          <a:p>
            <a:pPr marL="0" lvl="0" indent="0" algn="l" rtl="0">
              <a:spcBef>
                <a:spcPts val="0"/>
              </a:spcBef>
              <a:spcAft>
                <a:spcPts val="0"/>
              </a:spcAft>
              <a:buNone/>
            </a:pPr>
            <a:endParaRPr/>
          </a:p>
          <a:p>
            <a:pPr marL="0" lvl="0" indent="0" algn="l" rtl="0">
              <a:spcBef>
                <a:spcPts val="0"/>
              </a:spcBef>
              <a:spcAft>
                <a:spcPts val="0"/>
              </a:spcAft>
              <a:buNone/>
            </a:pPr>
            <a:r>
              <a:rPr lang="en"/>
              <a:t>And we can add the button class to the link</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3"/>
        <p:cNvGrpSpPr/>
        <p:nvPr/>
      </p:nvGrpSpPr>
      <p:grpSpPr>
        <a:xfrm>
          <a:off x="0" y="0"/>
          <a:ext cx="0" cy="0"/>
          <a:chOff x="0" y="0"/>
          <a:chExt cx="0" cy="0"/>
        </a:xfrm>
      </p:grpSpPr>
      <p:sp>
        <p:nvSpPr>
          <p:cNvPr id="664" name="Google Shape;664;gef41323a90_0_320: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5" name="Google Shape;665;gef41323a90_0_3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And that’s all we need for this section!</a:t>
            </a:r>
            <a:endParaRPr/>
          </a:p>
          <a:p>
            <a:pPr marL="0" lvl="0" indent="0" algn="l" rtl="0">
              <a:spcBef>
                <a:spcPts val="0"/>
              </a:spcBef>
              <a:spcAft>
                <a:spcPts val="0"/>
              </a:spcAft>
              <a:buNone/>
            </a:pPr>
            <a:endParaRPr/>
          </a:p>
          <a:p>
            <a:pPr marL="0" lvl="0" indent="0" algn="l" rtl="0">
              <a:spcBef>
                <a:spcPts val="0"/>
              </a:spcBef>
              <a:spcAft>
                <a:spcPts val="0"/>
              </a:spcAft>
              <a:buNone/>
            </a:pPr>
            <a:r>
              <a:rPr lang="en"/>
              <a:t>That was easy!</a:t>
            </a:r>
            <a:endParaRPr/>
          </a:p>
          <a:p>
            <a:pPr marL="0" lvl="0" indent="0" algn="l" rtl="0">
              <a:spcBef>
                <a:spcPts val="0"/>
              </a:spcBef>
              <a:spcAft>
                <a:spcPts val="0"/>
              </a:spcAft>
              <a:buNone/>
            </a:pPr>
            <a:endParaRPr/>
          </a:p>
          <a:p>
            <a:pPr marL="0" lvl="0" indent="0" algn="l" rtl="0">
              <a:spcBef>
                <a:spcPts val="0"/>
              </a:spcBef>
              <a:spcAft>
                <a:spcPts val="0"/>
              </a:spcAft>
              <a:buNone/>
            </a:pPr>
            <a:r>
              <a:rPr lang="en"/>
              <a:t>The nice thing about the way we’ve set up the styles is that the button and the text are all styled up already!</a:t>
            </a:r>
            <a:endParaRPr/>
          </a:p>
          <a:p>
            <a:pPr marL="0" lvl="0" indent="0" algn="l" rtl="0">
              <a:spcBef>
                <a:spcPts val="0"/>
              </a:spcBef>
              <a:spcAft>
                <a:spcPts val="0"/>
              </a:spcAft>
              <a:buNone/>
            </a:pPr>
            <a:endParaRPr/>
          </a:p>
          <a:p>
            <a:pPr marL="0" lvl="0" indent="0" algn="l" rtl="0">
              <a:spcBef>
                <a:spcPts val="0"/>
              </a:spcBef>
              <a:spcAft>
                <a:spcPts val="0"/>
              </a:spcAft>
              <a:buNone/>
            </a:pPr>
            <a:r>
              <a:rPr lang="en"/>
              <a:t>Time to move on to the footer!</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1"/>
        <p:cNvGrpSpPr/>
        <p:nvPr/>
      </p:nvGrpSpPr>
      <p:grpSpPr>
        <a:xfrm>
          <a:off x="0" y="0"/>
          <a:ext cx="0" cy="0"/>
          <a:chOff x="0" y="0"/>
          <a:chExt cx="0" cy="0"/>
        </a:xfrm>
      </p:grpSpPr>
      <p:sp>
        <p:nvSpPr>
          <p:cNvPr id="672" name="Google Shape;672;gef41323a90_0_329: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3" name="Google Shape;673;gef41323a90_0_3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 we’re going to set up the classes that we’ll need in the html</a:t>
            </a:r>
            <a:endParaRPr/>
          </a:p>
          <a:p>
            <a:pPr marL="0" lvl="0" indent="0" algn="l" rtl="0">
              <a:spcBef>
                <a:spcPts val="0"/>
              </a:spcBef>
              <a:spcAft>
                <a:spcPts val="0"/>
              </a:spcAft>
              <a:buNone/>
            </a:pPr>
            <a:endParaRPr/>
          </a:p>
          <a:p>
            <a:pPr marL="0" lvl="0" indent="0" algn="l" rtl="0">
              <a:spcBef>
                <a:spcPts val="0"/>
              </a:spcBef>
              <a:spcAft>
                <a:spcPts val="0"/>
              </a:spcAft>
              <a:buNone/>
            </a:pPr>
            <a:r>
              <a:rPr lang="en"/>
              <a:t>We’ll give the ul which contains the socal links a class of social</a:t>
            </a:r>
            <a:endParaRPr/>
          </a:p>
          <a:p>
            <a:pPr marL="0" lvl="0" indent="0" algn="l" rtl="0">
              <a:spcBef>
                <a:spcPts val="0"/>
              </a:spcBef>
              <a:spcAft>
                <a:spcPts val="0"/>
              </a:spcAft>
              <a:buNone/>
            </a:pPr>
            <a:r>
              <a:rPr lang="en"/>
              <a:t>Then we’ll give each li a class of social-item</a:t>
            </a:r>
            <a:endParaRPr/>
          </a:p>
          <a:p>
            <a:pPr marL="0" lvl="0" indent="0" algn="l" rtl="0">
              <a:spcBef>
                <a:spcPts val="0"/>
              </a:spcBef>
              <a:spcAft>
                <a:spcPts val="0"/>
              </a:spcAft>
              <a:buNone/>
            </a:pPr>
            <a:r>
              <a:rPr lang="en"/>
              <a:t>And then each link will get a class of social link</a:t>
            </a:r>
            <a:endParaRPr/>
          </a:p>
          <a:p>
            <a:pPr marL="0" lvl="0" indent="0" algn="l" rtl="0">
              <a:spcBef>
                <a:spcPts val="0"/>
              </a:spcBef>
              <a:spcAft>
                <a:spcPts val="0"/>
              </a:spcAft>
              <a:buNone/>
            </a:pPr>
            <a:r>
              <a:rPr lang="en"/>
              <a:t>And an individual class name based on the social media platform it links to</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1"/>
        <p:cNvGrpSpPr/>
        <p:nvPr/>
      </p:nvGrpSpPr>
      <p:grpSpPr>
        <a:xfrm>
          <a:off x="0" y="0"/>
          <a:ext cx="0" cy="0"/>
          <a:chOff x="0" y="0"/>
          <a:chExt cx="0" cy="0"/>
        </a:xfrm>
      </p:grpSpPr>
      <p:sp>
        <p:nvSpPr>
          <p:cNvPr id="682" name="Google Shape;682;gef41323a90_0_340: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3" name="Google Shape;683;gef41323a90_0_3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can apply our standard padding to the footer</a:t>
            </a:r>
            <a:endParaRPr/>
          </a:p>
          <a:p>
            <a:pPr marL="0" lvl="0" indent="0" algn="l" rtl="0">
              <a:spcBef>
                <a:spcPts val="0"/>
              </a:spcBef>
              <a:spcAft>
                <a:spcPts val="0"/>
              </a:spcAft>
              <a:buNone/>
            </a:pPr>
            <a:r>
              <a:rPr lang="en"/>
              <a:t>And we’ll align the text to the center so that the copyright text sits in the middle</a:t>
            </a:r>
            <a:endParaRPr/>
          </a:p>
          <a:p>
            <a:pPr marL="0" lvl="0" indent="0" algn="l" rtl="0">
              <a:spcBef>
                <a:spcPts val="0"/>
              </a:spcBef>
              <a:spcAft>
                <a:spcPts val="0"/>
              </a:spcAft>
              <a:buNone/>
            </a:pPr>
            <a:r>
              <a:rPr lang="en"/>
              <a:t>We’ll set the background colour to a nice dark grey colour</a:t>
            </a:r>
            <a:endParaRPr/>
          </a:p>
          <a:p>
            <a:pPr marL="0" lvl="0" indent="0" algn="l" rtl="0">
              <a:spcBef>
                <a:spcPts val="0"/>
              </a:spcBef>
              <a:spcAft>
                <a:spcPts val="0"/>
              </a:spcAft>
              <a:buNone/>
            </a:pPr>
            <a:r>
              <a:rPr lang="en"/>
              <a:t>And the text will be white</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1"/>
        <p:cNvGrpSpPr/>
        <p:nvPr/>
      </p:nvGrpSpPr>
      <p:grpSpPr>
        <a:xfrm>
          <a:off x="0" y="0"/>
          <a:ext cx="0" cy="0"/>
          <a:chOff x="0" y="0"/>
          <a:chExt cx="0" cy="0"/>
        </a:xfrm>
      </p:grpSpPr>
      <p:sp>
        <p:nvSpPr>
          <p:cNvPr id="692" name="Google Shape;692;gef41323a90_0_350: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3" name="Google Shape;693;gef41323a90_0_3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By default, li elements sit one on top of another, like a list, cos that’s what they are, list items, but we want them to sit next to each other, so we’re going to use our old friend display: flex, to make them sit in a row</a:t>
            </a:r>
            <a:endParaRPr/>
          </a:p>
          <a:p>
            <a:pPr marL="0" lvl="0" indent="0" algn="l" rtl="0">
              <a:spcBef>
                <a:spcPts val="0"/>
              </a:spcBef>
              <a:spcAft>
                <a:spcPts val="0"/>
              </a:spcAft>
              <a:buNone/>
            </a:pPr>
            <a:endParaRPr/>
          </a:p>
          <a:p>
            <a:pPr marL="0" lvl="0" indent="0" algn="l" rtl="0">
              <a:spcBef>
                <a:spcPts val="0"/>
              </a:spcBef>
              <a:spcAft>
                <a:spcPts val="0"/>
              </a:spcAft>
              <a:buNone/>
            </a:pPr>
            <a:r>
              <a:rPr lang="en"/>
              <a:t>Justify-content: center is a special property for flex which makes the items align center, </a:t>
            </a:r>
            <a:endParaRPr/>
          </a:p>
          <a:p>
            <a:pPr marL="0" lvl="0" indent="0" algn="l" rtl="0">
              <a:spcBef>
                <a:spcPts val="0"/>
              </a:spcBef>
              <a:spcAft>
                <a:spcPts val="0"/>
              </a:spcAft>
              <a:buNone/>
            </a:pPr>
            <a:endParaRPr/>
          </a:p>
          <a:p>
            <a:pPr marL="0" lvl="0" indent="0" algn="l" rtl="0">
              <a:spcBef>
                <a:spcPts val="0"/>
              </a:spcBef>
              <a:spcAft>
                <a:spcPts val="0"/>
              </a:spcAft>
              <a:buNone/>
            </a:pPr>
            <a:r>
              <a:rPr lang="en"/>
              <a:t>Then we’ll give it some margin bottom so that it doesn’t touch the copyright text</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ed755cdd03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 name="Google Shape;104;ged755cdd03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Ok, without further ado, lets learn some CSS and style up the beautiful pages that we made last week!</a:t>
            </a: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b="1" dirty="0"/>
              <a:t>“CSS allows you to create rules that specify how the content of an element should appear.” HTML &amp; CSS design and build websites, Jon Duckett.</a:t>
            </a:r>
            <a:endParaRPr b="1" dirty="0"/>
          </a:p>
          <a:p>
            <a:pPr marL="0" lvl="0" indent="0" algn="l" rtl="0">
              <a:spcBef>
                <a:spcPts val="0"/>
              </a:spcBef>
              <a:spcAft>
                <a:spcPts val="0"/>
              </a:spcAft>
              <a:buNone/>
            </a:pPr>
            <a:r>
              <a:rPr lang="en" dirty="0"/>
              <a:t>Now this session and the next are going to introduce a </a:t>
            </a:r>
            <a:r>
              <a:rPr lang="en" b="1" dirty="0"/>
              <a:t>lot</a:t>
            </a:r>
            <a:r>
              <a:rPr lang="en" dirty="0"/>
              <a:t> of concepts, and I don’t expect you to memorise them all, or even to understand them all initially, but my hope for these sessions is that they give you an introduction to concepts that you can look up again in the future as and when you need them. So don’t worry if it feels like a lot, it </a:t>
            </a:r>
            <a:r>
              <a:rPr lang="en" b="1" dirty="0"/>
              <a:t>is</a:t>
            </a:r>
            <a:r>
              <a:rPr lang="en" dirty="0"/>
              <a:t> a lot! But the best way to learn CSS is to see what other people have done with it, rather than to try and learn every single possible property, so let’s get going and style up our new portfolio!</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Open up the html that we were working on last week in VSCode and in your browser.</a:t>
            </a:r>
            <a:endParaRPr dirty="0"/>
          </a:p>
          <a:p>
            <a:pPr marL="0" lvl="0" indent="0" algn="l" rtl="0">
              <a:spcBef>
                <a:spcPts val="0"/>
              </a:spcBef>
              <a:spcAft>
                <a:spcPts val="0"/>
              </a:spcAft>
              <a:buNone/>
            </a:pPr>
            <a:r>
              <a:rPr lang="en" dirty="0"/>
              <a:t>(press the ‘go live’ button in VS code)</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In the browser, right click and choose ‘inspect'</a:t>
            </a:r>
            <a:endParaRPr dirty="0"/>
          </a:p>
          <a:p>
            <a:pPr marL="0" lvl="0" indent="0" algn="l" rtl="0">
              <a:spcBef>
                <a:spcPts val="0"/>
              </a:spcBef>
              <a:spcAft>
                <a:spcPts val="0"/>
              </a:spcAft>
              <a:buNone/>
            </a:pPr>
            <a:endParaRPr dirty="0"/>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1"/>
        <p:cNvGrpSpPr/>
        <p:nvPr/>
      </p:nvGrpSpPr>
      <p:grpSpPr>
        <a:xfrm>
          <a:off x="0" y="0"/>
          <a:ext cx="0" cy="0"/>
          <a:chOff x="0" y="0"/>
          <a:chExt cx="0" cy="0"/>
        </a:xfrm>
      </p:grpSpPr>
      <p:sp>
        <p:nvSpPr>
          <p:cNvPr id="702" name="Google Shape;702;gef41323a90_0_360: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3" name="Google Shape;703;gef41323a90_0_3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Then on each item itself we’ll give it 2rem margin either site, so that they links have space between them.</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1"/>
        <p:cNvGrpSpPr/>
        <p:nvPr/>
      </p:nvGrpSpPr>
      <p:grpSpPr>
        <a:xfrm>
          <a:off x="0" y="0"/>
          <a:ext cx="0" cy="0"/>
          <a:chOff x="0" y="0"/>
          <a:chExt cx="0" cy="0"/>
        </a:xfrm>
      </p:grpSpPr>
      <p:sp>
        <p:nvSpPr>
          <p:cNvPr id="712" name="Google Shape;712;gef41323a90_0_371: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3" name="Google Shape;713;gef41323a90_0_3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links themselves are going to be little icons, we’ll set them with background images, which is why we gave each link its own class named after the social media platform, but they will also share some styles which we’ll apply to the social link class</a:t>
            </a:r>
            <a:endParaRPr/>
          </a:p>
          <a:p>
            <a:pPr marL="0" lvl="0" indent="0" algn="l" rtl="0">
              <a:spcBef>
                <a:spcPts val="0"/>
              </a:spcBef>
              <a:spcAft>
                <a:spcPts val="0"/>
              </a:spcAft>
              <a:buNone/>
            </a:pPr>
            <a:endParaRPr/>
          </a:p>
          <a:p>
            <a:pPr marL="0" lvl="0" indent="0" algn="l" rtl="0">
              <a:spcBef>
                <a:spcPts val="0"/>
              </a:spcBef>
              <a:spcAft>
                <a:spcPts val="0"/>
              </a:spcAft>
              <a:buNone/>
            </a:pPr>
            <a:r>
              <a:rPr lang="en"/>
              <a:t>So , firstly, we’ll set the display property to block, so that we can apply a width and height</a:t>
            </a:r>
            <a:endParaRPr/>
          </a:p>
          <a:p>
            <a:pPr marL="0" lvl="0" indent="0" algn="l" rtl="0">
              <a:spcBef>
                <a:spcPts val="0"/>
              </a:spcBef>
              <a:spcAft>
                <a:spcPts val="0"/>
              </a:spcAft>
              <a:buNone/>
            </a:pPr>
            <a:endParaRPr/>
          </a:p>
          <a:p>
            <a:pPr marL="0" lvl="0" indent="0" algn="l" rtl="0">
              <a:spcBef>
                <a:spcPts val="0"/>
              </a:spcBef>
              <a:spcAft>
                <a:spcPts val="0"/>
              </a:spcAft>
              <a:buNone/>
            </a:pPr>
            <a:r>
              <a:rPr lang="en"/>
              <a:t>Which will both be 60px. This is just a number that i chose that I thought looked good, you can change this if you like.</a:t>
            </a:r>
            <a:endParaRPr/>
          </a:p>
          <a:p>
            <a:pPr marL="0" lvl="0" indent="0" algn="l" rtl="0">
              <a:spcBef>
                <a:spcPts val="0"/>
              </a:spcBef>
              <a:spcAft>
                <a:spcPts val="0"/>
              </a:spcAft>
              <a:buNone/>
            </a:pPr>
            <a:endParaRPr/>
          </a:p>
          <a:p>
            <a:pPr marL="0" lvl="0" indent="0" algn="l" rtl="0">
              <a:spcBef>
                <a:spcPts val="0"/>
              </a:spcBef>
              <a:spcAft>
                <a:spcPts val="0"/>
              </a:spcAft>
              <a:buNone/>
            </a:pPr>
            <a:r>
              <a:rPr lang="en"/>
              <a:t>Then we do a little hack to hide the text of the link, set the font size to zero. That way it will still be read out by screenreaders, but it wont show to sighted users.</a:t>
            </a:r>
            <a:endParaRPr/>
          </a:p>
          <a:p>
            <a:pPr marL="0" lvl="0" indent="0" algn="l" rtl="0">
              <a:spcBef>
                <a:spcPts val="0"/>
              </a:spcBef>
              <a:spcAft>
                <a:spcPts val="0"/>
              </a:spcAft>
              <a:buNone/>
            </a:pPr>
            <a:endParaRPr/>
          </a:p>
          <a:p>
            <a:pPr marL="0" lvl="0" indent="0" algn="l" rtl="0">
              <a:spcBef>
                <a:spcPts val="0"/>
              </a:spcBef>
              <a:spcAft>
                <a:spcPts val="0"/>
              </a:spcAft>
              <a:buNone/>
            </a:pPr>
            <a:r>
              <a:rPr lang="en"/>
              <a:t>We set the background to no-repeat, because by default background images will repeat</a:t>
            </a:r>
            <a:endParaRPr/>
          </a:p>
          <a:p>
            <a:pPr marL="0" lvl="0" indent="0" algn="l" rtl="0">
              <a:spcBef>
                <a:spcPts val="0"/>
              </a:spcBef>
              <a:spcAft>
                <a:spcPts val="0"/>
              </a:spcAft>
              <a:buNone/>
            </a:pPr>
            <a:r>
              <a:rPr lang="en"/>
              <a:t>And the background size to 60px, so that it takes up the entire space of the link.</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1"/>
        <p:cNvGrpSpPr/>
        <p:nvPr/>
      </p:nvGrpSpPr>
      <p:grpSpPr>
        <a:xfrm>
          <a:off x="0" y="0"/>
          <a:ext cx="0" cy="0"/>
          <a:chOff x="0" y="0"/>
          <a:chExt cx="0" cy="0"/>
        </a:xfrm>
      </p:grpSpPr>
      <p:sp>
        <p:nvSpPr>
          <p:cNvPr id="722" name="Google Shape;722;gef41323a90_0_381: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3" name="Google Shape;723;gef41323a90_0_3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Then what we need to do is add the little logo graphics to our images folder</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And then we’ll use this background-image property to point to the path of the correct image</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The final thing to do is add some nice hover effects. </a:t>
            </a:r>
            <a:endParaRPr dirty="0"/>
          </a:p>
          <a:p>
            <a:pPr marL="0" lvl="0" indent="0" algn="l" rtl="0">
              <a:spcBef>
                <a:spcPts val="0"/>
              </a:spcBef>
              <a:spcAft>
                <a:spcPts val="0"/>
              </a:spcAft>
              <a:buNone/>
            </a:pPr>
            <a:r>
              <a:rPr lang="en" dirty="0"/>
              <a:t>We’re going to do an effect that makes the button increase in size when we hover over it.</a:t>
            </a:r>
            <a:endParaRPr dirty="0"/>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1"/>
        <p:cNvGrpSpPr/>
        <p:nvPr/>
      </p:nvGrpSpPr>
      <p:grpSpPr>
        <a:xfrm>
          <a:off x="0" y="0"/>
          <a:ext cx="0" cy="0"/>
          <a:chOff x="0" y="0"/>
          <a:chExt cx="0" cy="0"/>
        </a:xfrm>
      </p:grpSpPr>
      <p:sp>
        <p:nvSpPr>
          <p:cNvPr id="732" name="Google Shape;732;gef41323a90_0_391: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3" name="Google Shape;733;gef41323a90_0_3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time we want to transition both the colour and the background colour, so we can transition: all, to make both ease in.</a:t>
            </a:r>
            <a:endParaRPr/>
          </a:p>
          <a:p>
            <a:pPr marL="0" lvl="0" indent="0" algn="l" rtl="0">
              <a:spcBef>
                <a:spcPts val="0"/>
              </a:spcBef>
              <a:spcAft>
                <a:spcPts val="0"/>
              </a:spcAft>
              <a:buNone/>
            </a:pPr>
            <a:endParaRPr/>
          </a:p>
          <a:p>
            <a:pPr marL="0" lvl="0" indent="0" algn="l" rtl="0">
              <a:spcBef>
                <a:spcPts val="0"/>
              </a:spcBef>
              <a:spcAft>
                <a:spcPts val="0"/>
              </a:spcAft>
              <a:buNone/>
            </a:pPr>
            <a:r>
              <a:rPr lang="en"/>
              <a:t>So, what have we got left to do? </a:t>
            </a:r>
            <a:endParaRPr/>
          </a:p>
          <a:p>
            <a:pPr marL="0" lvl="0" indent="0" algn="l" rtl="0">
              <a:spcBef>
                <a:spcPts val="0"/>
              </a:spcBef>
              <a:spcAft>
                <a:spcPts val="0"/>
              </a:spcAft>
              <a:buNone/>
            </a:pPr>
            <a:endParaRPr/>
          </a:p>
          <a:p>
            <a:pPr marL="0" lvl="0" indent="0" algn="l" rtl="0">
              <a:spcBef>
                <a:spcPts val="0"/>
              </a:spcBef>
              <a:spcAft>
                <a:spcPts val="0"/>
              </a:spcAft>
              <a:buNone/>
            </a:pPr>
            <a:r>
              <a:rPr lang="en"/>
              <a:t>Well, there’s the little triangle in the find out more link in the header, </a:t>
            </a:r>
            <a:endParaRPr/>
          </a:p>
          <a:p>
            <a:pPr marL="0" lvl="0" indent="0" algn="l" rtl="0">
              <a:spcBef>
                <a:spcPts val="0"/>
              </a:spcBef>
              <a:spcAft>
                <a:spcPts val="0"/>
              </a:spcAft>
              <a:buNone/>
            </a:pPr>
            <a:r>
              <a:rPr lang="en"/>
              <a:t>And there are the triangles before or after each primary theme section.</a:t>
            </a:r>
            <a:endParaRPr/>
          </a:p>
          <a:p>
            <a:pPr marL="0" lvl="0" indent="0" algn="l" rtl="0">
              <a:spcBef>
                <a:spcPts val="0"/>
              </a:spcBef>
              <a:spcAft>
                <a:spcPts val="0"/>
              </a:spcAft>
              <a:buNone/>
            </a:pPr>
            <a:endParaRPr/>
          </a:p>
          <a:p>
            <a:pPr marL="0" lvl="0" indent="0" algn="l" rtl="0">
              <a:spcBef>
                <a:spcPts val="0"/>
              </a:spcBef>
              <a:spcAft>
                <a:spcPts val="0"/>
              </a:spcAft>
              <a:buNone/>
            </a:pPr>
            <a:r>
              <a:rPr lang="en"/>
              <a:t>They might look like they are images, but they’re not, they’re made with CSS!</a:t>
            </a:r>
            <a:endParaRPr/>
          </a:p>
          <a:p>
            <a:pPr marL="0" lvl="0" indent="0" algn="l" rtl="0">
              <a:spcBef>
                <a:spcPts val="0"/>
              </a:spcBef>
              <a:spcAft>
                <a:spcPts val="0"/>
              </a:spcAft>
              <a:buNone/>
            </a:pP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1"/>
        <p:cNvGrpSpPr/>
        <p:nvPr/>
      </p:nvGrpSpPr>
      <p:grpSpPr>
        <a:xfrm>
          <a:off x="0" y="0"/>
          <a:ext cx="0" cy="0"/>
          <a:chOff x="0" y="0"/>
          <a:chExt cx="0" cy="0"/>
        </a:xfrm>
      </p:grpSpPr>
      <p:sp>
        <p:nvSpPr>
          <p:cNvPr id="742" name="Google Shape;742;gef41323a90_0_401: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3" name="Google Shape;743;gef41323a90_0_4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 we’ll create a selector for the hover state of the social link</a:t>
            </a:r>
            <a:endParaRPr/>
          </a:p>
          <a:p>
            <a:pPr marL="0" lvl="0" indent="0" algn="l" rtl="0">
              <a:spcBef>
                <a:spcPts val="0"/>
              </a:spcBef>
              <a:spcAft>
                <a:spcPts val="0"/>
              </a:spcAft>
              <a:buNone/>
            </a:pPr>
            <a:r>
              <a:rPr lang="en"/>
              <a:t>*</a:t>
            </a:r>
            <a:endParaRPr/>
          </a:p>
          <a:p>
            <a:pPr marL="0" lvl="0" indent="0" algn="l" rtl="0">
              <a:spcBef>
                <a:spcPts val="0"/>
              </a:spcBef>
              <a:spcAft>
                <a:spcPts val="0"/>
              </a:spcAft>
              <a:buNone/>
            </a:pPr>
            <a:r>
              <a:rPr lang="en"/>
              <a:t>And we’ll apply a transform, which will scale the link by 1.2 (it will increase its size to 1.2 times its original size);</a:t>
            </a:r>
            <a:endParaRPr/>
          </a:p>
          <a:p>
            <a:pPr marL="0" lvl="0" indent="0" algn="l" rtl="0">
              <a:spcBef>
                <a:spcPts val="0"/>
              </a:spcBef>
              <a:spcAft>
                <a:spcPts val="0"/>
              </a:spcAft>
              <a:buNone/>
            </a:pPr>
            <a:r>
              <a:rPr lang="en"/>
              <a:t>Test this out in the browser, it looks nice, but we could make it even nicer!</a:t>
            </a:r>
            <a:endParaRPr/>
          </a:p>
          <a:p>
            <a:pPr marL="0" lvl="0" indent="0" algn="l" rtl="0">
              <a:spcBef>
                <a:spcPts val="0"/>
              </a:spcBef>
              <a:spcAft>
                <a:spcPts val="0"/>
              </a:spcAft>
              <a:buNone/>
            </a:pPr>
            <a:r>
              <a:rPr lang="en"/>
              <a:t>*</a:t>
            </a:r>
            <a:endParaRPr/>
          </a:p>
          <a:p>
            <a:pPr marL="0" lvl="0" indent="0" algn="l" rtl="0">
              <a:spcBef>
                <a:spcPts val="0"/>
              </a:spcBef>
              <a:spcAft>
                <a:spcPts val="0"/>
              </a:spcAft>
              <a:buNone/>
            </a:pPr>
            <a:r>
              <a:rPr lang="en"/>
              <a:t>We can make it animate by using a transition!</a:t>
            </a:r>
            <a:endParaRPr/>
          </a:p>
          <a:p>
            <a:pPr marL="0" lvl="0" indent="0" algn="l" rtl="0">
              <a:spcBef>
                <a:spcPts val="0"/>
              </a:spcBef>
              <a:spcAft>
                <a:spcPts val="0"/>
              </a:spcAft>
              <a:buNone/>
            </a:pPr>
            <a:r>
              <a:rPr lang="en"/>
              <a:t>We’ll use the transition property, and we’ll set it to transition the transform, over 0.3 of a second, and we’ll set the animation type to ease-in-out</a:t>
            </a:r>
            <a:endParaRPr/>
          </a:p>
          <a:p>
            <a:pPr marL="0" lvl="0" indent="0" algn="l" rtl="0">
              <a:spcBef>
                <a:spcPts val="0"/>
              </a:spcBef>
              <a:spcAft>
                <a:spcPts val="0"/>
              </a:spcAft>
              <a:buNone/>
            </a:pPr>
            <a:endParaRPr/>
          </a:p>
          <a:p>
            <a:pPr marL="0" lvl="0" indent="0" algn="l" rtl="0">
              <a:spcBef>
                <a:spcPts val="0"/>
              </a:spcBef>
              <a:spcAft>
                <a:spcPts val="0"/>
              </a:spcAft>
              <a:buNone/>
            </a:pPr>
            <a:r>
              <a:rPr lang="en"/>
              <a:t>That looks much nicer!</a:t>
            </a:r>
            <a:endParaRPr/>
          </a:p>
          <a:p>
            <a:pPr marL="0" lvl="0" indent="0" algn="l" rtl="0">
              <a:spcBef>
                <a:spcPts val="0"/>
              </a:spcBef>
              <a:spcAft>
                <a:spcPts val="0"/>
              </a:spcAft>
              <a:buNone/>
            </a:pPr>
            <a:endParaRPr/>
          </a:p>
          <a:p>
            <a:pPr marL="0" lvl="0" indent="0" algn="l" rtl="0">
              <a:spcBef>
                <a:spcPts val="0"/>
              </a:spcBef>
              <a:spcAft>
                <a:spcPts val="0"/>
              </a:spcAft>
              <a:buNone/>
            </a:pPr>
            <a:r>
              <a:rPr lang="en"/>
              <a:t>We could put a transition on our button too!</a:t>
            </a:r>
            <a:endParaRPr/>
          </a:p>
          <a:p>
            <a:pPr marL="0" lvl="0" indent="0" algn="l" rtl="0">
              <a:spcBef>
                <a:spcPts val="0"/>
              </a:spcBef>
              <a:spcAft>
                <a:spcPts val="0"/>
              </a:spcAft>
              <a:buNone/>
            </a:pP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1"/>
        <p:cNvGrpSpPr/>
        <p:nvPr/>
      </p:nvGrpSpPr>
      <p:grpSpPr>
        <a:xfrm>
          <a:off x="0" y="0"/>
          <a:ext cx="0" cy="0"/>
          <a:chOff x="0" y="0"/>
          <a:chExt cx="0" cy="0"/>
        </a:xfrm>
      </p:grpSpPr>
      <p:sp>
        <p:nvSpPr>
          <p:cNvPr id="752" name="Google Shape;752;gef41323a90_0_411: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3" name="Google Shape;753;gef41323a90_0_4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https://css-tricks.com/the-shapes-of-css/</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8"/>
        <p:cNvGrpSpPr/>
        <p:nvPr/>
      </p:nvGrpSpPr>
      <p:grpSpPr>
        <a:xfrm>
          <a:off x="0" y="0"/>
          <a:ext cx="0" cy="0"/>
          <a:chOff x="0" y="0"/>
          <a:chExt cx="0" cy="0"/>
        </a:xfrm>
      </p:grpSpPr>
      <p:sp>
        <p:nvSpPr>
          <p:cNvPr id="759" name="Google Shape;759;gef41323a90_0_423: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0" name="Google Shape;760;gef41323a90_0_4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https://css-tricks.com/the-shapes-of-css/</a:t>
            </a:r>
            <a:endParaRPr/>
          </a:p>
          <a:p>
            <a:pPr marL="0" lvl="0" indent="0" algn="l" rtl="0">
              <a:spcBef>
                <a:spcPts val="0"/>
              </a:spcBef>
              <a:spcAft>
                <a:spcPts val="0"/>
              </a:spcAft>
              <a:buNone/>
            </a:pPr>
            <a:r>
              <a:rPr lang="en"/>
              <a:t>This first link shows you all the different shapes that you can make from css</a:t>
            </a:r>
            <a:endParaRPr/>
          </a:p>
          <a:p>
            <a:pPr marL="0" lvl="0" indent="0" algn="l" rtl="0">
              <a:spcBef>
                <a:spcPts val="0"/>
              </a:spcBef>
              <a:spcAft>
                <a:spcPts val="0"/>
              </a:spcAft>
              <a:buNone/>
            </a:pPr>
            <a:endParaRPr/>
          </a:p>
          <a:p>
            <a:pPr marL="0" lvl="0" indent="0" algn="l" rtl="0">
              <a:spcBef>
                <a:spcPts val="0"/>
              </a:spcBef>
              <a:spcAft>
                <a:spcPts val="0"/>
              </a:spcAft>
              <a:buNone/>
            </a:pPr>
            <a:r>
              <a:rPr lang="en" u="sng">
                <a:solidFill>
                  <a:schemeClr val="hlink"/>
                </a:solidFill>
                <a:hlinkClick r:id="rId4"/>
              </a:rPr>
              <a:t>http://apps.eky.hk/css-triangle-generator/</a:t>
            </a:r>
            <a:endParaRPr/>
          </a:p>
          <a:p>
            <a:pPr marL="0" lvl="0" indent="0" algn="l" rtl="0">
              <a:spcBef>
                <a:spcPts val="0"/>
              </a:spcBef>
              <a:spcAft>
                <a:spcPts val="0"/>
              </a:spcAft>
              <a:buNone/>
            </a:pPr>
            <a:r>
              <a:rPr lang="en"/>
              <a:t>And this one is really useful for creating the kind of triangle that you need</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5"/>
        <p:cNvGrpSpPr/>
        <p:nvPr/>
      </p:nvGrpSpPr>
      <p:grpSpPr>
        <a:xfrm>
          <a:off x="0" y="0"/>
          <a:ext cx="0" cy="0"/>
          <a:chOff x="0" y="0"/>
          <a:chExt cx="0" cy="0"/>
        </a:xfrm>
      </p:grpSpPr>
      <p:sp>
        <p:nvSpPr>
          <p:cNvPr id="766" name="Google Shape;766;gef41323a90_0_433: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7" name="Google Shape;767;gef41323a90_0_4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We’re going to add that little triangle into the link without using any images</a:t>
            </a:r>
            <a:endParaRPr/>
          </a:p>
          <a:p>
            <a:pPr marL="0" lvl="0" indent="0" algn="l" rtl="0">
              <a:spcBef>
                <a:spcPts val="0"/>
              </a:spcBef>
              <a:spcAft>
                <a:spcPts val="0"/>
              </a:spcAft>
              <a:buNone/>
            </a:pPr>
            <a:endParaRPr/>
          </a:p>
          <a:p>
            <a:pPr marL="0" lvl="0" indent="0" algn="l" rtl="0">
              <a:spcBef>
                <a:spcPts val="0"/>
              </a:spcBef>
              <a:spcAft>
                <a:spcPts val="0"/>
              </a:spcAft>
              <a:buNone/>
            </a:pPr>
            <a:r>
              <a:rPr lang="en"/>
              <a:t>And without adding any new elements to the html. This is super cool.</a:t>
            </a:r>
            <a:endParaRPr/>
          </a:p>
          <a:p>
            <a:pPr marL="0" lvl="0" indent="0" algn="l" rtl="0">
              <a:spcBef>
                <a:spcPts val="0"/>
              </a:spcBef>
              <a:spcAft>
                <a:spcPts val="0"/>
              </a:spcAft>
              <a:buNone/>
            </a:pPr>
            <a:endParaRPr/>
          </a:p>
          <a:p>
            <a:pPr marL="0" lvl="0" indent="0" algn="l" rtl="0">
              <a:spcBef>
                <a:spcPts val="0"/>
              </a:spcBef>
              <a:spcAft>
                <a:spcPts val="0"/>
              </a:spcAft>
              <a:buNone/>
            </a:pPr>
            <a:r>
              <a:rPr lang="en"/>
              <a:t>The first thing we need to do is add a new class to the link in the header</a:t>
            </a:r>
            <a:endParaRPr/>
          </a:p>
          <a:p>
            <a:pPr marL="0" lvl="0" indent="0" algn="l" rtl="0">
              <a:spcBef>
                <a:spcPts val="0"/>
              </a:spcBef>
              <a:spcAft>
                <a:spcPts val="0"/>
              </a:spcAft>
              <a:buNone/>
            </a:pPr>
            <a:endParaRPr/>
          </a:p>
          <a:p>
            <a:pPr marL="0" lvl="0" indent="0" algn="l" rtl="0">
              <a:spcBef>
                <a:spcPts val="0"/>
              </a:spcBef>
              <a:spcAft>
                <a:spcPts val="0"/>
              </a:spcAft>
              <a:buNone/>
            </a:pPr>
            <a:r>
              <a:rPr lang="en"/>
              <a:t>Then we’re going to create a ‘pseudo element’ which we’ll style up to look like a triangle.</a:t>
            </a:r>
            <a:endParaRPr/>
          </a:p>
          <a:p>
            <a:pPr marL="0" lvl="0" indent="0" algn="l" rtl="0">
              <a:spcBef>
                <a:spcPts val="0"/>
              </a:spcBef>
              <a:spcAft>
                <a:spcPts val="0"/>
              </a:spcAft>
              <a:buNone/>
            </a:pPr>
            <a:endParaRPr/>
          </a:p>
          <a:p>
            <a:pPr marL="0" lvl="0" indent="0" algn="l" rtl="0">
              <a:spcBef>
                <a:spcPts val="0"/>
              </a:spcBef>
              <a:spcAft>
                <a:spcPts val="0"/>
              </a:spcAft>
              <a:buNone/>
            </a:pPr>
            <a:r>
              <a:rPr lang="en"/>
              <a:t>But what is a pseudo element?!</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3"/>
        <p:cNvGrpSpPr/>
        <p:nvPr/>
      </p:nvGrpSpPr>
      <p:grpSpPr>
        <a:xfrm>
          <a:off x="0" y="0"/>
          <a:ext cx="0" cy="0"/>
          <a:chOff x="0" y="0"/>
          <a:chExt cx="0" cy="0"/>
        </a:xfrm>
      </p:grpSpPr>
      <p:sp>
        <p:nvSpPr>
          <p:cNvPr id="774" name="Google Shape;774;gef41323a90_0_456: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5" name="Google Shape;775;gef41323a90_0_4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before pseudo element acts as if it was the first child of the selected element. </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a:t>That means that it inserts itself right in the top of the element, the first thing inside the element.</a:t>
            </a:r>
            <a:endParaRPr/>
          </a:p>
          <a:p>
            <a:pPr marL="0" lvl="0" indent="0" algn="l" rtl="0">
              <a:spcBef>
                <a:spcPts val="0"/>
              </a:spcBef>
              <a:spcAft>
                <a:spcPts val="0"/>
              </a:spcAft>
              <a:buNone/>
            </a:pP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0"/>
        <p:cNvGrpSpPr/>
        <p:nvPr/>
      </p:nvGrpSpPr>
      <p:grpSpPr>
        <a:xfrm>
          <a:off x="0" y="0"/>
          <a:ext cx="0" cy="0"/>
          <a:chOff x="0" y="0"/>
          <a:chExt cx="0" cy="0"/>
        </a:xfrm>
      </p:grpSpPr>
      <p:sp>
        <p:nvSpPr>
          <p:cNvPr id="781" name="Google Shape;781;gef41323a90_0_465: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2" name="Google Shape;782;gef41323a90_0_4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After Creates a pseudo-element that is the last child of the selected element.</a:t>
            </a:r>
            <a:endParaRPr/>
          </a:p>
          <a:p>
            <a:pPr marL="0" lvl="0" indent="0" algn="l" rtl="0">
              <a:spcBef>
                <a:spcPts val="0"/>
              </a:spcBef>
              <a:spcAft>
                <a:spcPts val="0"/>
              </a:spcAft>
              <a:buNone/>
            </a:pPr>
            <a:endParaRPr/>
          </a:p>
          <a:p>
            <a:pPr marL="0" lvl="0" indent="0" algn="l" rtl="0">
              <a:spcBef>
                <a:spcPts val="0"/>
              </a:spcBef>
              <a:spcAft>
                <a:spcPts val="0"/>
              </a:spcAft>
              <a:buNone/>
            </a:pPr>
            <a:r>
              <a:rPr lang="en"/>
              <a:t>This means that it inserts iself right at the end of the selected element.</a:t>
            </a:r>
            <a:endParaRPr/>
          </a:p>
          <a:p>
            <a:pPr marL="0" lvl="0" indent="0" algn="l" rtl="0">
              <a:spcBef>
                <a:spcPts val="0"/>
              </a:spcBef>
              <a:spcAft>
                <a:spcPts val="0"/>
              </a:spcAft>
              <a:buNone/>
            </a:pPr>
            <a:endParaRPr/>
          </a:p>
          <a:p>
            <a:pPr marL="0" lvl="0" indent="0" algn="l" rtl="0">
              <a:spcBef>
                <a:spcPts val="0"/>
              </a:spcBef>
              <a:spcAft>
                <a:spcPts val="0"/>
              </a:spcAft>
              <a:buNone/>
            </a:pPr>
            <a:r>
              <a:rPr lang="en"/>
              <a:t>We’ll build one out in a bit and take a look at it in the browser dev tools, they will help us to visualise.</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ed755cdd03_0_84: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ed755cdd03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Or press Ctrl+shift+i </a:t>
            </a:r>
            <a:endParaRPr/>
          </a:p>
          <a:p>
            <a:pPr marL="0" lvl="0" indent="0" algn="l" rtl="0">
              <a:spcBef>
                <a:spcPts val="0"/>
              </a:spcBef>
              <a:spcAft>
                <a:spcPts val="0"/>
              </a:spcAft>
              <a:buNone/>
            </a:pPr>
            <a:r>
              <a:rPr lang="en"/>
              <a:t>Or cmd+shift+i if you’re on a mac</a:t>
            </a:r>
            <a:endParaRPr/>
          </a:p>
          <a:p>
            <a:pPr marL="0" lvl="0" indent="0" algn="l" rtl="0">
              <a:spcBef>
                <a:spcPts val="0"/>
              </a:spcBef>
              <a:spcAft>
                <a:spcPts val="0"/>
              </a:spcAft>
              <a:buNone/>
            </a:pPr>
            <a:r>
              <a:rPr lang="en"/>
              <a:t>Or press F12</a:t>
            </a:r>
            <a:endParaRPr/>
          </a:p>
          <a:p>
            <a:pPr marL="0" lvl="0" indent="0" algn="l" rtl="0">
              <a:spcBef>
                <a:spcPts val="0"/>
              </a:spcBef>
              <a:spcAft>
                <a:spcPts val="0"/>
              </a:spcAft>
              <a:buNone/>
            </a:pPr>
            <a:endParaRPr/>
          </a:p>
          <a:p>
            <a:pPr marL="0" lvl="0" indent="0" algn="l" rtl="0">
              <a:spcBef>
                <a:spcPts val="0"/>
              </a:spcBef>
              <a:spcAft>
                <a:spcPts val="0"/>
              </a:spcAft>
              <a:buNone/>
            </a:pPr>
            <a:r>
              <a:rPr lang="en"/>
              <a:t>This will open up the developer tools! These tools are going to become your new best friend.</a:t>
            </a:r>
            <a:endParaRPr/>
          </a:p>
          <a:p>
            <a:pPr marL="0" lvl="0" indent="0" algn="l" rtl="0">
              <a:spcBef>
                <a:spcPts val="0"/>
              </a:spcBef>
              <a:spcAft>
                <a:spcPts val="0"/>
              </a:spcAft>
              <a:buNone/>
            </a:pPr>
            <a:r>
              <a:rPr lang="en"/>
              <a:t>In developer tools we can see the markup of the page, the HTML</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7"/>
        <p:cNvGrpSpPr/>
        <p:nvPr/>
      </p:nvGrpSpPr>
      <p:grpSpPr>
        <a:xfrm>
          <a:off x="0" y="0"/>
          <a:ext cx="0" cy="0"/>
          <a:chOff x="0" y="0"/>
          <a:chExt cx="0" cy="0"/>
        </a:xfrm>
      </p:grpSpPr>
      <p:sp>
        <p:nvSpPr>
          <p:cNvPr id="788" name="Google Shape;788;gef41323a90_0_471: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9" name="Google Shape;789;gef41323a90_0_4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Both before and after elements require a content property, this can be some text, it can be an emoji, it can be an html entity, or it can just be empty like in the example here.</a:t>
            </a:r>
            <a:endParaRPr/>
          </a:p>
          <a:p>
            <a:pPr marL="0" lvl="0" indent="0" algn="l" rtl="0">
              <a:spcBef>
                <a:spcPts val="0"/>
              </a:spcBef>
              <a:spcAft>
                <a:spcPts val="0"/>
              </a:spcAft>
              <a:buNone/>
            </a:pPr>
            <a:endParaRPr/>
          </a:p>
          <a:p>
            <a:pPr marL="0" lvl="0" indent="0" algn="l" rtl="0">
              <a:spcBef>
                <a:spcPts val="0"/>
              </a:spcBef>
              <a:spcAft>
                <a:spcPts val="0"/>
              </a:spcAft>
              <a:buNone/>
            </a:pPr>
            <a:r>
              <a:rPr lang="en"/>
              <a:t>Without the content property, the pseudo elements wont show up, this will catch you out constantly.</a:t>
            </a:r>
            <a:endParaRPr/>
          </a:p>
          <a:p>
            <a:pPr marL="0" lvl="0" indent="0" algn="l" rtl="0">
              <a:spcBef>
                <a:spcPts val="0"/>
              </a:spcBef>
              <a:spcAft>
                <a:spcPts val="0"/>
              </a:spcAft>
              <a:buNone/>
            </a:pPr>
            <a:endParaRPr/>
          </a:p>
          <a:p>
            <a:pPr marL="0" lvl="0" indent="0" algn="l" rtl="0">
              <a:spcBef>
                <a:spcPts val="0"/>
              </a:spcBef>
              <a:spcAft>
                <a:spcPts val="0"/>
              </a:spcAft>
              <a:buNone/>
            </a:pPr>
            <a:r>
              <a:rPr lang="en"/>
              <a:t>So lets build our little triangle for the find out more button</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6"/>
        <p:cNvGrpSpPr/>
        <p:nvPr/>
      </p:nvGrpSpPr>
      <p:grpSpPr>
        <a:xfrm>
          <a:off x="0" y="0"/>
          <a:ext cx="0" cy="0"/>
          <a:chOff x="0" y="0"/>
          <a:chExt cx="0" cy="0"/>
        </a:xfrm>
      </p:grpSpPr>
      <p:sp>
        <p:nvSpPr>
          <p:cNvPr id="797" name="Google Shape;797;gef41323a90_0_483: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8" name="Google Shape;798;gef41323a90_0_4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We’ll create a selector for the header link</a:t>
            </a:r>
            <a:endParaRPr/>
          </a:p>
          <a:p>
            <a:pPr marL="0" lvl="0" indent="0" algn="l" rtl="0">
              <a:spcBef>
                <a:spcPts val="0"/>
              </a:spcBef>
              <a:spcAft>
                <a:spcPts val="0"/>
              </a:spcAft>
              <a:buNone/>
            </a:pPr>
            <a:endParaRPr/>
          </a:p>
          <a:p>
            <a:pPr marL="0" lvl="0" indent="0" algn="l" rtl="0">
              <a:spcBef>
                <a:spcPts val="0"/>
              </a:spcBef>
              <a:spcAft>
                <a:spcPts val="0"/>
              </a:spcAft>
              <a:buNone/>
            </a:pPr>
            <a:r>
              <a:rPr lang="en"/>
              <a:t>Because the little triangle comes after the text, we’ll use an after pseudo element</a:t>
            </a:r>
            <a:endParaRPr/>
          </a:p>
          <a:p>
            <a:pPr marL="0" lvl="0" indent="0" algn="l" rtl="0">
              <a:spcBef>
                <a:spcPts val="0"/>
              </a:spcBef>
              <a:spcAft>
                <a:spcPts val="0"/>
              </a:spcAft>
              <a:buNone/>
            </a:pPr>
            <a:endParaRPr/>
          </a:p>
          <a:p>
            <a:pPr marL="0" lvl="0" indent="0" algn="l" rtl="0">
              <a:spcBef>
                <a:spcPts val="0"/>
              </a:spcBef>
              <a:spcAft>
                <a:spcPts val="0"/>
              </a:spcAft>
              <a:buNone/>
            </a:pPr>
            <a:r>
              <a:rPr lang="en"/>
              <a:t>We’ll give it that all important empty content value,</a:t>
            </a:r>
            <a:endParaRPr/>
          </a:p>
          <a:p>
            <a:pPr marL="0" lvl="0" indent="0" algn="l" rtl="0">
              <a:spcBef>
                <a:spcPts val="0"/>
              </a:spcBef>
              <a:spcAft>
                <a:spcPts val="0"/>
              </a:spcAft>
              <a:buNone/>
            </a:pPr>
            <a:r>
              <a:rPr lang="en"/>
              <a:t>Then we’ll go over to our triangle generator and use it to get the styles we need (http://apps.eky.hk/css-triangle-generator/)</a:t>
            </a:r>
            <a:endParaRPr/>
          </a:p>
          <a:p>
            <a:pPr marL="0" lvl="0" indent="0" algn="l" rtl="0">
              <a:spcBef>
                <a:spcPts val="0"/>
              </a:spcBef>
              <a:spcAft>
                <a:spcPts val="0"/>
              </a:spcAft>
              <a:buNone/>
            </a:pPr>
            <a:r>
              <a:rPr lang="en"/>
              <a:t>*</a:t>
            </a:r>
            <a:endParaRPr/>
          </a:p>
          <a:p>
            <a:pPr marL="0" lvl="0" indent="0" algn="l" rtl="0">
              <a:spcBef>
                <a:spcPts val="0"/>
              </a:spcBef>
              <a:spcAft>
                <a:spcPts val="0"/>
              </a:spcAft>
              <a:buNone/>
            </a:pPr>
            <a:r>
              <a:rPr lang="en"/>
              <a:t>Don’t forget to swap the colour out for our primary colour</a:t>
            </a:r>
            <a:endParaRPr/>
          </a:p>
          <a:p>
            <a:pPr marL="0" lvl="0" indent="0" algn="l" rtl="0">
              <a:spcBef>
                <a:spcPts val="0"/>
              </a:spcBef>
              <a:spcAft>
                <a:spcPts val="0"/>
              </a:spcAft>
              <a:buNone/>
            </a:pPr>
            <a:r>
              <a:rPr lang="en"/>
              <a:t>*</a:t>
            </a:r>
            <a:endParaRPr/>
          </a:p>
          <a:p>
            <a:pPr marL="0" lvl="0" indent="0" algn="l" rtl="0">
              <a:spcBef>
                <a:spcPts val="0"/>
              </a:spcBef>
              <a:spcAft>
                <a:spcPts val="0"/>
              </a:spcAft>
              <a:buNone/>
            </a:pPr>
            <a:r>
              <a:rPr lang="en"/>
              <a:t>We can also chain our hover state to change the colour of the little triangle on hover.</a:t>
            </a:r>
            <a:endParaRPr/>
          </a:p>
          <a:p>
            <a:pPr marL="0" lvl="0" indent="0" algn="l" rtl="0">
              <a:spcBef>
                <a:spcPts val="0"/>
              </a:spcBef>
              <a:spcAft>
                <a:spcPts val="0"/>
              </a:spcAft>
              <a:buNone/>
            </a:pPr>
            <a:endParaRPr/>
          </a:p>
          <a:p>
            <a:pPr marL="0" lvl="0" indent="0" algn="l" rtl="0">
              <a:spcBef>
                <a:spcPts val="0"/>
              </a:spcBef>
              <a:spcAft>
                <a:spcPts val="0"/>
              </a:spcAft>
              <a:buNone/>
            </a:pPr>
            <a:r>
              <a:rPr lang="en"/>
              <a:t>But if we check it in the browser, it isn’t sitting where we want it to.</a:t>
            </a:r>
            <a:endParaRPr/>
          </a:p>
          <a:p>
            <a:pPr marL="0" lvl="0" indent="0" algn="l" rtl="0">
              <a:spcBef>
                <a:spcPts val="0"/>
              </a:spcBef>
              <a:spcAft>
                <a:spcPts val="0"/>
              </a:spcAft>
              <a:buNone/>
            </a:pPr>
            <a:endParaRPr/>
          </a:p>
          <a:p>
            <a:pPr marL="0" lvl="0" indent="0" algn="l" rtl="0">
              <a:spcBef>
                <a:spcPts val="0"/>
              </a:spcBef>
              <a:spcAft>
                <a:spcPts val="0"/>
              </a:spcAft>
              <a:buNone/>
            </a:pPr>
            <a:r>
              <a:rPr lang="en"/>
              <a:t>We can use flex to fix that!</a:t>
            </a:r>
            <a:endParaRPr/>
          </a:p>
          <a:p>
            <a:pPr marL="0" lvl="0" indent="0" algn="l" rtl="0">
              <a:spcBef>
                <a:spcPts val="0"/>
              </a:spcBef>
              <a:spcAft>
                <a:spcPts val="0"/>
              </a:spcAft>
              <a:buNone/>
            </a:pPr>
            <a:r>
              <a:rPr lang="en"/>
              <a:t>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4"/>
        <p:cNvGrpSpPr/>
        <p:nvPr/>
      </p:nvGrpSpPr>
      <p:grpSpPr>
        <a:xfrm>
          <a:off x="0" y="0"/>
          <a:ext cx="0" cy="0"/>
          <a:chOff x="0" y="0"/>
          <a:chExt cx="0" cy="0"/>
        </a:xfrm>
      </p:grpSpPr>
      <p:sp>
        <p:nvSpPr>
          <p:cNvPr id="805" name="Google Shape;805;gef41323a90_0_494: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6" name="Google Shape;806;gef41323a90_0_4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If we set the header link itself to be display:flex, which is used to make things sit in a row, then we can use the special flex properties</a:t>
            </a:r>
            <a:endParaRPr/>
          </a:p>
          <a:p>
            <a:pPr marL="0" lvl="0" indent="0" algn="l" rtl="0">
              <a:spcBef>
                <a:spcPts val="0"/>
              </a:spcBef>
              <a:spcAft>
                <a:spcPts val="0"/>
              </a:spcAft>
              <a:buNone/>
            </a:pPr>
            <a:r>
              <a:rPr lang="en"/>
              <a:t>Align-items: which controls how the elements sit vertically, if we set it to center, they’ll align across the vertical center</a:t>
            </a:r>
            <a:endParaRPr/>
          </a:p>
          <a:p>
            <a:pPr marL="0" lvl="0" indent="0" algn="l" rtl="0">
              <a:spcBef>
                <a:spcPts val="0"/>
              </a:spcBef>
              <a:spcAft>
                <a:spcPts val="0"/>
              </a:spcAft>
              <a:buNone/>
            </a:pPr>
            <a:endParaRPr/>
          </a:p>
          <a:p>
            <a:pPr marL="0" lvl="0" indent="0" algn="l" rtl="0">
              <a:spcBef>
                <a:spcPts val="0"/>
              </a:spcBef>
              <a:spcAft>
                <a:spcPts val="0"/>
              </a:spcAft>
              <a:buNone/>
            </a:pPr>
            <a:r>
              <a:rPr lang="en"/>
              <a:t>Then justify content controls how the elements sit horizontally, if we set it to space between, it will put one element on the far left and one on the far right.</a:t>
            </a:r>
            <a:endParaRPr/>
          </a:p>
          <a:p>
            <a:pPr marL="0" lvl="0" indent="0" algn="l" rtl="0">
              <a:spcBef>
                <a:spcPts val="0"/>
              </a:spcBef>
              <a:spcAft>
                <a:spcPts val="0"/>
              </a:spcAft>
              <a:buNone/>
            </a:pPr>
            <a:endParaRPr/>
          </a:p>
          <a:p>
            <a:pPr marL="0" lvl="0" indent="0" algn="l" rtl="0">
              <a:spcBef>
                <a:spcPts val="0"/>
              </a:spcBef>
              <a:spcAft>
                <a:spcPts val="0"/>
              </a:spcAft>
              <a:buNone/>
            </a:pPr>
            <a:r>
              <a:rPr lang="en"/>
              <a:t>So, that’s our little triangle, but what about the big ones at the bottom of the about me section and the top of the contact me section?</a:t>
            </a:r>
            <a:endParaRPr/>
          </a:p>
          <a:p>
            <a:pPr marL="0" lvl="0" indent="0" algn="l" rtl="0">
              <a:spcBef>
                <a:spcPts val="0"/>
              </a:spcBef>
              <a:spcAft>
                <a:spcPts val="0"/>
              </a:spcAft>
              <a:buNone/>
            </a:pPr>
            <a:endParaRPr/>
          </a:p>
          <a:p>
            <a:pPr marL="0" lvl="0" indent="0" algn="l" rtl="0">
              <a:spcBef>
                <a:spcPts val="0"/>
              </a:spcBef>
              <a:spcAft>
                <a:spcPts val="0"/>
              </a:spcAft>
              <a:buNone/>
            </a:pPr>
            <a:r>
              <a:rPr lang="en"/>
              <a:t>They’re just pseudo elements too. Let’s take a look!</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2"/>
        <p:cNvGrpSpPr/>
        <p:nvPr/>
      </p:nvGrpSpPr>
      <p:grpSpPr>
        <a:xfrm>
          <a:off x="0" y="0"/>
          <a:ext cx="0" cy="0"/>
          <a:chOff x="0" y="0"/>
          <a:chExt cx="0" cy="0"/>
        </a:xfrm>
      </p:grpSpPr>
      <p:sp>
        <p:nvSpPr>
          <p:cNvPr id="813" name="Google Shape;813;gef41323a90_0_503: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4" name="Google Shape;814;gef41323a90_0_5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Lets start with the one on the about section.</a:t>
            </a:r>
            <a:endParaRPr/>
          </a:p>
          <a:p>
            <a:pPr marL="0" lvl="0" indent="0" algn="l" rtl="0">
              <a:spcBef>
                <a:spcPts val="0"/>
              </a:spcBef>
              <a:spcAft>
                <a:spcPts val="0"/>
              </a:spcAft>
              <a:buNone/>
            </a:pPr>
            <a:endParaRPr/>
          </a:p>
          <a:p>
            <a:pPr marL="0" lvl="0" indent="0" algn="l" rtl="0">
              <a:spcBef>
                <a:spcPts val="0"/>
              </a:spcBef>
              <a:spcAft>
                <a:spcPts val="0"/>
              </a:spcAft>
              <a:buNone/>
            </a:pPr>
            <a:r>
              <a:rPr lang="en"/>
              <a:t>We’ll start off by adding a margin-bottom to the about section, to create some space for the triangle, </a:t>
            </a:r>
            <a:endParaRPr/>
          </a:p>
          <a:p>
            <a:pPr marL="0" lvl="0" indent="0" algn="l" rtl="0">
              <a:spcBef>
                <a:spcPts val="0"/>
              </a:spcBef>
              <a:spcAft>
                <a:spcPts val="0"/>
              </a:spcAft>
              <a:buNone/>
            </a:pPr>
            <a:endParaRPr/>
          </a:p>
          <a:p>
            <a:pPr marL="0" lvl="0" indent="0" algn="l" rtl="0">
              <a:spcBef>
                <a:spcPts val="0"/>
              </a:spcBef>
              <a:spcAft>
                <a:spcPts val="0"/>
              </a:spcAft>
              <a:buNone/>
            </a:pPr>
            <a:r>
              <a:rPr lang="en"/>
              <a:t>Then we’ll add this new property position: relative.</a:t>
            </a:r>
            <a:endParaRPr/>
          </a:p>
          <a:p>
            <a:pPr marL="0" lvl="0" indent="0" algn="l" rtl="0">
              <a:spcBef>
                <a:spcPts val="0"/>
              </a:spcBef>
              <a:spcAft>
                <a:spcPts val="0"/>
              </a:spcAft>
              <a:buNone/>
            </a:pPr>
            <a:endParaRPr/>
          </a:p>
          <a:p>
            <a:pPr marL="0" lvl="0" indent="0" algn="l" rtl="0">
              <a:spcBef>
                <a:spcPts val="0"/>
              </a:spcBef>
              <a:spcAft>
                <a:spcPts val="0"/>
              </a:spcAft>
              <a:buNone/>
            </a:pPr>
            <a:r>
              <a:rPr lang="en"/>
              <a:t>We’ve not spoken about position properties yet, so lets do that now.</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0"/>
        <p:cNvGrpSpPr/>
        <p:nvPr/>
      </p:nvGrpSpPr>
      <p:grpSpPr>
        <a:xfrm>
          <a:off x="0" y="0"/>
          <a:ext cx="0" cy="0"/>
          <a:chOff x="0" y="0"/>
          <a:chExt cx="0" cy="0"/>
        </a:xfrm>
      </p:grpSpPr>
      <p:sp>
        <p:nvSpPr>
          <p:cNvPr id="821" name="Google Shape;821;gef41323a90_0_518: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2" name="Google Shape;822;gef41323a90_0_5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Position properties allow us to manipulate the location of an element in our page.</a:t>
            </a:r>
            <a:endParaRPr/>
          </a:p>
          <a:p>
            <a:pPr marL="0" lvl="0" indent="0" algn="l" rtl="0">
              <a:spcBef>
                <a:spcPts val="0"/>
              </a:spcBef>
              <a:spcAft>
                <a:spcPts val="0"/>
              </a:spcAft>
              <a:buNone/>
            </a:pPr>
            <a:endParaRPr/>
          </a:p>
          <a:p>
            <a:pPr marL="0" lvl="0" indent="0" algn="l" rtl="0">
              <a:spcBef>
                <a:spcPts val="0"/>
              </a:spcBef>
              <a:spcAft>
                <a:spcPts val="0"/>
              </a:spcAft>
              <a:buNone/>
            </a:pPr>
            <a:r>
              <a:rPr lang="en"/>
              <a:t>The possible values for position are static, relative, fixed, absolute or sticky.</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7"/>
        <p:cNvGrpSpPr/>
        <p:nvPr/>
      </p:nvGrpSpPr>
      <p:grpSpPr>
        <a:xfrm>
          <a:off x="0" y="0"/>
          <a:ext cx="0" cy="0"/>
          <a:chOff x="0" y="0"/>
          <a:chExt cx="0" cy="0"/>
        </a:xfrm>
      </p:grpSpPr>
      <p:sp>
        <p:nvSpPr>
          <p:cNvPr id="828" name="Google Shape;828;gef41323a90_0_5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9" name="Google Shape;829;gef41323a90_0_5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By default all elements are static</a:t>
            </a:r>
            <a:r>
              <a:rPr lang="en" b="1" dirty="0"/>
              <a:t>, refered to as the normal flow</a:t>
            </a:r>
            <a:r>
              <a:rPr lang="en" dirty="0"/>
              <a:t>,  they will be placed on the page in the order that they appear in the html. This is called the document flow, elements appear in the html, and flow down the page as more elements are added. </a:t>
            </a:r>
            <a:r>
              <a:rPr lang="en" b="1" dirty="0"/>
              <a:t>Each block element appears on a new line</a:t>
            </a:r>
            <a:endParaRPr b="1" dirty="0"/>
          </a:p>
          <a:p>
            <a:pPr marL="0" lvl="0" indent="0" algn="l" rtl="0">
              <a:spcBef>
                <a:spcPts val="0"/>
              </a:spcBef>
              <a:spcAft>
                <a:spcPts val="0"/>
              </a:spcAft>
              <a:buNone/>
            </a:pPr>
            <a:endParaRPr b="1" dirty="0"/>
          </a:p>
          <a:p>
            <a:pPr marL="0" lvl="0" indent="0" algn="l" rtl="0">
              <a:spcBef>
                <a:spcPts val="0"/>
              </a:spcBef>
              <a:spcAft>
                <a:spcPts val="0"/>
              </a:spcAft>
              <a:buClr>
                <a:schemeClr val="dk1"/>
              </a:buClr>
              <a:buSzPts val="1100"/>
              <a:buFont typeface="Arial"/>
              <a:buNone/>
            </a:pPr>
            <a:r>
              <a:rPr lang="en" dirty="0"/>
              <a:t>There are additional properties that we can add to positioned elements which will move them either up, down, left or right. These don’t work when an element is position static.</a:t>
            </a:r>
            <a:endParaRPr dirty="0"/>
          </a:p>
          <a:p>
            <a:pPr marL="0" lvl="0" indent="0" algn="l" rtl="0">
              <a:spcBef>
                <a:spcPts val="0"/>
              </a:spcBef>
              <a:spcAft>
                <a:spcPts val="0"/>
              </a:spcAft>
              <a:buNone/>
            </a:pPr>
            <a:endParaRPr dirty="0"/>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4"/>
        <p:cNvGrpSpPr/>
        <p:nvPr/>
      </p:nvGrpSpPr>
      <p:grpSpPr>
        <a:xfrm>
          <a:off x="0" y="0"/>
          <a:ext cx="0" cy="0"/>
          <a:chOff x="0" y="0"/>
          <a:chExt cx="0" cy="0"/>
        </a:xfrm>
      </p:grpSpPr>
      <p:sp>
        <p:nvSpPr>
          <p:cNvPr id="835" name="Google Shape;835;gef41323a90_0_539: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6" name="Google Shape;836;gef41323a90_0_5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relative: an element’s original position remains in the flow of the document, just like the static value. But now </a:t>
            </a:r>
            <a:r>
              <a:rPr lang="en" u="sng">
                <a:solidFill>
                  <a:schemeClr val="hlink"/>
                </a:solidFill>
                <a:hlinkClick r:id="rId3"/>
              </a:rPr>
              <a:t>left</a:t>
            </a:r>
            <a:r>
              <a:rPr lang="en"/>
              <a:t>/</a:t>
            </a:r>
            <a:r>
              <a:rPr lang="en" u="sng">
                <a:solidFill>
                  <a:schemeClr val="hlink"/>
                </a:solidFill>
                <a:hlinkClick r:id="rId4"/>
              </a:rPr>
              <a:t>right</a:t>
            </a:r>
            <a:r>
              <a:rPr lang="en"/>
              <a:t>/</a:t>
            </a:r>
            <a:r>
              <a:rPr lang="en" u="sng">
                <a:solidFill>
                  <a:schemeClr val="hlink"/>
                </a:solidFill>
                <a:hlinkClick r:id="rId5"/>
              </a:rPr>
              <a:t>top</a:t>
            </a:r>
            <a:r>
              <a:rPr lang="en"/>
              <a:t>/</a:t>
            </a:r>
            <a:r>
              <a:rPr lang="en" u="sng">
                <a:solidFill>
                  <a:schemeClr val="hlink"/>
                </a:solidFill>
                <a:hlinkClick r:id="rId6"/>
              </a:rPr>
              <a:t>bottom</a:t>
            </a:r>
            <a:r>
              <a:rPr lang="en"/>
              <a:t>/</a:t>
            </a:r>
            <a:r>
              <a:rPr lang="en" u="sng">
                <a:solidFill>
                  <a:schemeClr val="hlink"/>
                </a:solidFill>
                <a:hlinkClick r:id="rId7"/>
              </a:rPr>
              <a:t>z-index</a:t>
            </a:r>
            <a:r>
              <a:rPr lang="en"/>
              <a:t> will work. The positional properties “nudge” the element from the original position in that direction.</a:t>
            </a:r>
            <a:endParaRPr sz="1500">
              <a:solidFill>
                <a:schemeClr val="dk1"/>
              </a:solidFill>
              <a:latin typeface="Roboto"/>
              <a:ea typeface="Roboto"/>
              <a:cs typeface="Roboto"/>
              <a:sym typeface="Roboto"/>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1"/>
        <p:cNvGrpSpPr/>
        <p:nvPr/>
      </p:nvGrpSpPr>
      <p:grpSpPr>
        <a:xfrm>
          <a:off x="0" y="0"/>
          <a:ext cx="0" cy="0"/>
          <a:chOff x="0" y="0"/>
          <a:chExt cx="0" cy="0"/>
        </a:xfrm>
      </p:grpSpPr>
      <p:sp>
        <p:nvSpPr>
          <p:cNvPr id="842" name="Google Shape;842;gef41323a90_0_546: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3" name="Google Shape;843;gef41323a90_0_5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absolute: the element is removed from the flow of the document and other elements will behave as if it’s not even there </a:t>
            </a:r>
            <a:endParaRPr/>
          </a:p>
          <a:p>
            <a:pPr marL="0" lvl="0" indent="0" algn="l" rtl="0">
              <a:spcBef>
                <a:spcPts val="0"/>
              </a:spcBef>
              <a:spcAft>
                <a:spcPts val="0"/>
              </a:spcAft>
              <a:buNone/>
            </a:pPr>
            <a:endParaRPr/>
          </a:p>
          <a:p>
            <a:pPr marL="0" lvl="0" indent="0" algn="l" rtl="0">
              <a:spcBef>
                <a:spcPts val="0"/>
              </a:spcBef>
              <a:spcAft>
                <a:spcPts val="0"/>
              </a:spcAft>
              <a:buNone/>
            </a:pPr>
            <a:r>
              <a:rPr lang="en"/>
              <a:t>All of the other positional properties will work on it.</a:t>
            </a:r>
            <a:endParaRPr/>
          </a:p>
          <a:p>
            <a:pPr marL="0" lvl="0" indent="0" algn="l" rtl="0">
              <a:spcBef>
                <a:spcPts val="0"/>
              </a:spcBef>
              <a:spcAft>
                <a:spcPts val="0"/>
              </a:spcAft>
              <a:buNone/>
            </a:pPr>
            <a:endParaRPr/>
          </a:p>
          <a:p>
            <a:pPr marL="0" lvl="0" indent="0" algn="l" rtl="0">
              <a:spcBef>
                <a:spcPts val="0"/>
              </a:spcBef>
              <a:spcAft>
                <a:spcPts val="0"/>
              </a:spcAft>
              <a:buNone/>
            </a:pPr>
            <a:r>
              <a:rPr lang="en"/>
              <a:t>If an absolutely positioned element is inside of a relatively positioned element then the top, bottom, left and right values will move it within that element.</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8"/>
        <p:cNvGrpSpPr/>
        <p:nvPr/>
      </p:nvGrpSpPr>
      <p:grpSpPr>
        <a:xfrm>
          <a:off x="0" y="0"/>
          <a:ext cx="0" cy="0"/>
          <a:chOff x="0" y="0"/>
          <a:chExt cx="0" cy="0"/>
        </a:xfrm>
      </p:grpSpPr>
      <p:sp>
        <p:nvSpPr>
          <p:cNvPr id="849" name="Google Shape;849;gef41323a90_0_553: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0" name="Google Shape;850;gef41323a90_0_5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fixed: the element is removed from the flow of the document like absolutely positioned elements. In fact they behave almost the same, only fixed positioned elements are always relative to the document, not any particular parent, and are unaffected by scrolling</a:t>
            </a:r>
            <a:endParaRPr/>
          </a:p>
          <a:p>
            <a:pPr marL="0" lvl="0" indent="0" algn="l" rtl="0">
              <a:spcBef>
                <a:spcPts val="0"/>
              </a:spcBef>
              <a:spcAft>
                <a:spcPts val="0"/>
              </a:spcAft>
              <a:buNone/>
            </a:pPr>
            <a:endParaRPr/>
          </a:p>
          <a:p>
            <a:pPr marL="0" lvl="0" indent="0" algn="l" rtl="0">
              <a:spcBef>
                <a:spcPts val="0"/>
              </a:spcBef>
              <a:spcAft>
                <a:spcPts val="0"/>
              </a:spcAft>
              <a:buNone/>
            </a:pPr>
            <a:r>
              <a:rPr lang="en"/>
              <a:t>They are literally fixed in position in the window.</a:t>
            </a:r>
            <a:endParaRPr/>
          </a:p>
          <a:p>
            <a:pPr marL="0" lvl="0" indent="0" algn="l" rtl="0">
              <a:spcBef>
                <a:spcPts val="0"/>
              </a:spcBef>
              <a:spcAft>
                <a:spcPts val="0"/>
              </a:spcAft>
              <a:buNone/>
            </a:pPr>
            <a:endParaRPr/>
          </a:p>
          <a:p>
            <a:pPr marL="0" lvl="0" indent="0" algn="l" rtl="0">
              <a:spcBef>
                <a:spcPts val="0"/>
              </a:spcBef>
              <a:spcAft>
                <a:spcPts val="0"/>
              </a:spcAft>
              <a:buNone/>
            </a:pPr>
            <a:r>
              <a:rPr lang="en"/>
              <a:t>So, how is this going to help us?</a:t>
            </a:r>
            <a:endParaRPr/>
          </a:p>
          <a:p>
            <a:pPr marL="0" lvl="0" indent="0" algn="l" rtl="0">
              <a:spcBef>
                <a:spcPts val="0"/>
              </a:spcBef>
              <a:spcAft>
                <a:spcPts val="0"/>
              </a:spcAft>
              <a:buNone/>
            </a:pPr>
            <a:endParaRPr/>
          </a:p>
          <a:p>
            <a:pPr marL="0" lvl="0" indent="0" algn="l" rtl="0">
              <a:spcBef>
                <a:spcPts val="0"/>
              </a:spcBef>
              <a:spcAft>
                <a:spcPts val="0"/>
              </a:spcAft>
              <a:buNone/>
            </a:pPr>
            <a:r>
              <a:rPr lang="en"/>
              <a:t>Well, lets take a look at our design again.</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5"/>
        <p:cNvGrpSpPr/>
        <p:nvPr/>
      </p:nvGrpSpPr>
      <p:grpSpPr>
        <a:xfrm>
          <a:off x="0" y="0"/>
          <a:ext cx="0" cy="0"/>
          <a:chOff x="0" y="0"/>
          <a:chExt cx="0" cy="0"/>
        </a:xfrm>
      </p:grpSpPr>
      <p:sp>
        <p:nvSpPr>
          <p:cNvPr id="856" name="Google Shape;856;gef41323a90_0_561: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7" name="Google Shape;857;gef41323a90_0_5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 we have the about container</a:t>
            </a:r>
            <a:endParaRPr/>
          </a:p>
          <a:p>
            <a:pPr marL="0" lvl="0" indent="0" algn="l" rtl="0">
              <a:spcBef>
                <a:spcPts val="0"/>
              </a:spcBef>
              <a:spcAft>
                <a:spcPts val="0"/>
              </a:spcAft>
              <a:buNone/>
            </a:pPr>
            <a:endParaRPr/>
          </a:p>
          <a:p>
            <a:pPr marL="0" lvl="0" indent="0" algn="l" rtl="0">
              <a:spcBef>
                <a:spcPts val="0"/>
              </a:spcBef>
              <a:spcAft>
                <a:spcPts val="0"/>
              </a:spcAft>
              <a:buNone/>
            </a:pPr>
            <a:r>
              <a:rPr lang="en"/>
              <a:t>And at the bottom of the about container we have our triangle, which will be our after element.</a:t>
            </a:r>
            <a:endParaRPr/>
          </a:p>
          <a:p>
            <a:pPr marL="0" lvl="0" indent="0" algn="l" rtl="0">
              <a:spcBef>
                <a:spcPts val="0"/>
              </a:spcBef>
              <a:spcAft>
                <a:spcPts val="0"/>
              </a:spcAft>
              <a:buNone/>
            </a:pPr>
            <a:endParaRPr/>
          </a:p>
          <a:p>
            <a:pPr marL="0" lvl="0" indent="0" algn="l" rtl="0">
              <a:spcBef>
                <a:spcPts val="0"/>
              </a:spcBef>
              <a:spcAft>
                <a:spcPts val="0"/>
              </a:spcAft>
              <a:buNone/>
            </a:pPr>
            <a:r>
              <a:rPr lang="en"/>
              <a:t>The about container will be position relative</a:t>
            </a:r>
            <a:endParaRPr/>
          </a:p>
          <a:p>
            <a:pPr marL="0" lvl="0" indent="0" algn="l" rtl="0">
              <a:spcBef>
                <a:spcPts val="0"/>
              </a:spcBef>
              <a:spcAft>
                <a:spcPts val="0"/>
              </a:spcAft>
              <a:buNone/>
            </a:pPr>
            <a:endParaRPr/>
          </a:p>
          <a:p>
            <a:pPr marL="0" lvl="0" indent="0" algn="l" rtl="0">
              <a:spcBef>
                <a:spcPts val="0"/>
              </a:spcBef>
              <a:spcAft>
                <a:spcPts val="0"/>
              </a:spcAft>
              <a:buNone/>
            </a:pPr>
            <a:r>
              <a:rPr lang="en"/>
              <a:t>And the after element will be position absolute, with a bottom value of -100px, to move it 100px down from the bottom of the container.</a:t>
            </a:r>
            <a:endParaRPr/>
          </a:p>
          <a:p>
            <a:pPr marL="0" lvl="0" indent="0" algn="l" rtl="0">
              <a:spcBef>
                <a:spcPts val="0"/>
              </a:spcBef>
              <a:spcAft>
                <a:spcPts val="0"/>
              </a:spcAft>
              <a:buNone/>
            </a:pPr>
            <a:endParaRPr/>
          </a:p>
          <a:p>
            <a:pPr marL="0" lvl="0" indent="0" algn="l" rtl="0">
              <a:spcBef>
                <a:spcPts val="0"/>
              </a:spcBef>
              <a:spcAft>
                <a:spcPts val="0"/>
              </a:spcAft>
              <a:buNone/>
            </a:pPr>
            <a:r>
              <a:rPr lang="en"/>
              <a:t>So, lets build that.</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ed755cdd03_0_90: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ed755cdd03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is shown in the Elements tab</a:t>
            </a:r>
            <a:endParaRPr/>
          </a:p>
          <a:p>
            <a:pPr marL="0" lvl="0" indent="0" algn="l" rtl="0">
              <a:spcBef>
                <a:spcPts val="0"/>
              </a:spcBef>
              <a:spcAft>
                <a:spcPts val="0"/>
              </a:spcAft>
              <a:buNone/>
            </a:pPr>
            <a:endParaRPr/>
          </a:p>
          <a:p>
            <a:pPr marL="0" lvl="0" indent="0" algn="l" rtl="0">
              <a:spcBef>
                <a:spcPts val="0"/>
              </a:spcBef>
              <a:spcAft>
                <a:spcPts val="0"/>
              </a:spcAft>
              <a:buNone/>
            </a:pPr>
            <a:r>
              <a:rPr lang="en"/>
              <a:t>You can highlight elements using the select button in the top left, and you can double click on them inside devtools to edit the html inside the page!</a:t>
            </a:r>
            <a:endParaRPr/>
          </a:p>
          <a:p>
            <a:pPr marL="0" lvl="0" indent="0" algn="l" rtl="0">
              <a:spcBef>
                <a:spcPts val="0"/>
              </a:spcBef>
              <a:spcAft>
                <a:spcPts val="0"/>
              </a:spcAft>
              <a:buNone/>
            </a:pPr>
            <a:r>
              <a:rPr lang="en"/>
              <a:t>(don’t worry, this won’t save, as soon as you refresh the page it will reset to your saved file, but it is useful for debugging and testing out layouts)</a:t>
            </a:r>
            <a:endParaRPr/>
          </a:p>
          <a:p>
            <a:pPr marL="0" lvl="0" indent="0" algn="l" rtl="0">
              <a:spcBef>
                <a:spcPts val="0"/>
              </a:spcBef>
              <a:spcAft>
                <a:spcPts val="0"/>
              </a:spcAft>
              <a:buNone/>
            </a:pPr>
            <a:endParaRPr/>
          </a:p>
          <a:p>
            <a:pPr marL="0" lvl="0" indent="0" algn="l" rtl="0">
              <a:spcBef>
                <a:spcPts val="0"/>
              </a:spcBef>
              <a:spcAft>
                <a:spcPts val="0"/>
              </a:spcAft>
              <a:buNone/>
            </a:pPr>
            <a:r>
              <a:rPr lang="en"/>
              <a:t>We can also see the CSS in the page!</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5"/>
        <p:cNvGrpSpPr/>
        <p:nvPr/>
      </p:nvGrpSpPr>
      <p:grpSpPr>
        <a:xfrm>
          <a:off x="0" y="0"/>
          <a:ext cx="0" cy="0"/>
          <a:chOff x="0" y="0"/>
          <a:chExt cx="0" cy="0"/>
        </a:xfrm>
      </p:grpSpPr>
      <p:sp>
        <p:nvSpPr>
          <p:cNvPr id="866" name="Google Shape;866;gef41323a90_0_511: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7" name="Google Shape;867;gef41323a90_0_5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 we’ll set position relative on about, as we said</a:t>
            </a:r>
            <a:endParaRPr/>
          </a:p>
          <a:p>
            <a:pPr marL="0" lvl="0" indent="0" algn="l" rtl="0">
              <a:spcBef>
                <a:spcPts val="0"/>
              </a:spcBef>
              <a:spcAft>
                <a:spcPts val="0"/>
              </a:spcAft>
              <a:buNone/>
            </a:pPr>
            <a:r>
              <a:rPr lang="en"/>
              <a:t>And then position absolute on the after</a:t>
            </a:r>
            <a:endParaRPr/>
          </a:p>
          <a:p>
            <a:pPr marL="0" lvl="0" indent="0" algn="l" rtl="0">
              <a:spcBef>
                <a:spcPts val="0"/>
              </a:spcBef>
              <a:spcAft>
                <a:spcPts val="0"/>
              </a:spcAft>
              <a:buNone/>
            </a:pPr>
            <a:endParaRPr/>
          </a:p>
          <a:p>
            <a:pPr marL="0" lvl="0" indent="0" algn="l" rtl="0">
              <a:spcBef>
                <a:spcPts val="0"/>
              </a:spcBef>
              <a:spcAft>
                <a:spcPts val="0"/>
              </a:spcAft>
              <a:buNone/>
            </a:pPr>
            <a:r>
              <a:rPr lang="en"/>
              <a:t>We’ll set the left value to 0, so that it starts at the rightmost side of the element </a:t>
            </a:r>
            <a:endParaRPr/>
          </a:p>
          <a:p>
            <a:pPr marL="0" lvl="0" indent="0" algn="l" rtl="0">
              <a:spcBef>
                <a:spcPts val="0"/>
              </a:spcBef>
              <a:spcAft>
                <a:spcPts val="0"/>
              </a:spcAft>
              <a:buNone/>
            </a:pPr>
            <a:endParaRPr/>
          </a:p>
          <a:p>
            <a:pPr marL="0" lvl="0" indent="0" algn="l" rtl="0">
              <a:spcBef>
                <a:spcPts val="0"/>
              </a:spcBef>
              <a:spcAft>
                <a:spcPts val="0"/>
              </a:spcAft>
              <a:buNone/>
            </a:pPr>
            <a:r>
              <a:rPr lang="en"/>
              <a:t>And the bottom to -100px as we mentioned. You can play about with this in the developer tools to change this value and see what it does</a:t>
            </a:r>
            <a:endParaRPr/>
          </a:p>
          <a:p>
            <a:pPr marL="0" lvl="0" indent="0" algn="l" rtl="0">
              <a:spcBef>
                <a:spcPts val="0"/>
              </a:spcBef>
              <a:spcAft>
                <a:spcPts val="0"/>
              </a:spcAft>
              <a:buNone/>
            </a:pPr>
            <a:endParaRPr/>
          </a:p>
          <a:p>
            <a:pPr marL="0" lvl="0" indent="0" algn="l" rtl="0">
              <a:spcBef>
                <a:spcPts val="0"/>
              </a:spcBef>
              <a:spcAft>
                <a:spcPts val="0"/>
              </a:spcAft>
              <a:buNone/>
            </a:pPr>
            <a:r>
              <a:rPr lang="en"/>
              <a:t>Then we’ll do our css triangle trick again.</a:t>
            </a:r>
            <a:endParaRPr/>
          </a:p>
          <a:p>
            <a:pPr marL="0" lvl="0" indent="0" algn="l" rtl="0">
              <a:spcBef>
                <a:spcPts val="0"/>
              </a:spcBef>
              <a:spcAft>
                <a:spcPts val="0"/>
              </a:spcAft>
              <a:buNone/>
            </a:pPr>
            <a:endParaRPr/>
          </a:p>
          <a:p>
            <a:pPr marL="0" lvl="0" indent="0" algn="l" rtl="0">
              <a:spcBef>
                <a:spcPts val="0"/>
              </a:spcBef>
              <a:spcAft>
                <a:spcPts val="0"/>
              </a:spcAft>
              <a:buNone/>
            </a:pPr>
            <a:r>
              <a:rPr lang="en"/>
              <a:t>This time we’ll set the border top to 100px, which will be the height of the triangle</a:t>
            </a:r>
            <a:endParaRPr/>
          </a:p>
          <a:p>
            <a:pPr marL="0" lvl="0" indent="0" algn="l" rtl="0">
              <a:spcBef>
                <a:spcPts val="0"/>
              </a:spcBef>
              <a:spcAft>
                <a:spcPts val="0"/>
              </a:spcAft>
              <a:buNone/>
            </a:pPr>
            <a:r>
              <a:rPr lang="en"/>
              <a:t>And the border-right to 100vw, which will be the width of the triangle</a:t>
            </a:r>
            <a:endParaRPr/>
          </a:p>
          <a:p>
            <a:pPr marL="0" lvl="0" indent="0" algn="l" rtl="0">
              <a:spcBef>
                <a:spcPts val="0"/>
              </a:spcBef>
              <a:spcAft>
                <a:spcPts val="0"/>
              </a:spcAft>
              <a:buNone/>
            </a:pPr>
            <a:endParaRPr/>
          </a:p>
          <a:p>
            <a:pPr marL="0" lvl="0" indent="0" algn="l" rtl="0">
              <a:spcBef>
                <a:spcPts val="0"/>
              </a:spcBef>
              <a:spcAft>
                <a:spcPts val="0"/>
              </a:spcAft>
              <a:buNone/>
            </a:pPr>
            <a:r>
              <a:rPr lang="en"/>
              <a:t>Then we can do something similar for the contact section!</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3"/>
        <p:cNvGrpSpPr/>
        <p:nvPr/>
      </p:nvGrpSpPr>
      <p:grpSpPr>
        <a:xfrm>
          <a:off x="0" y="0"/>
          <a:ext cx="0" cy="0"/>
          <a:chOff x="0" y="0"/>
          <a:chExt cx="0" cy="0"/>
        </a:xfrm>
      </p:grpSpPr>
      <p:sp>
        <p:nvSpPr>
          <p:cNvPr id="874" name="Google Shape;874;gef41323a90_0_574: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5" name="Google Shape;875;gef41323a90_0_5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But this time, since the triangle is on top of the contact section we’ll use a before pseudo element.</a:t>
            </a:r>
            <a:endParaRPr/>
          </a:p>
          <a:p>
            <a:pPr marL="0" lvl="0" indent="0" algn="l" rtl="0">
              <a:spcBef>
                <a:spcPts val="0"/>
              </a:spcBef>
              <a:spcAft>
                <a:spcPts val="0"/>
              </a:spcAft>
              <a:buNone/>
            </a:pPr>
            <a:endParaRPr/>
          </a:p>
          <a:p>
            <a:pPr marL="0" lvl="0" indent="0" algn="l" rtl="0">
              <a:spcBef>
                <a:spcPts val="0"/>
              </a:spcBef>
              <a:spcAft>
                <a:spcPts val="0"/>
              </a:spcAft>
              <a:buNone/>
            </a:pPr>
            <a:r>
              <a:rPr lang="en"/>
              <a:t>There are a few last jobs to do before we’re finished</a:t>
            </a:r>
            <a:endParaRPr/>
          </a:p>
          <a:p>
            <a:pPr marL="0" lvl="0" indent="0" algn="l" rtl="0">
              <a:spcBef>
                <a:spcPts val="0"/>
              </a:spcBef>
              <a:spcAft>
                <a:spcPts val="0"/>
              </a:spcAft>
              <a:buNone/>
            </a:pPr>
            <a:endParaRPr/>
          </a:p>
          <a:p>
            <a:pPr marL="0" lvl="0" indent="0" algn="l" rtl="0">
              <a:spcBef>
                <a:spcPts val="0"/>
              </a:spcBef>
              <a:spcAft>
                <a:spcPts val="0"/>
              </a:spcAft>
              <a:buNone/>
            </a:pPr>
            <a:r>
              <a:rPr lang="en"/>
              <a:t>Firstly lets tidy up some of the variables. There are a few times that we’ve used numbers multiple times, so lets turn them into variables instead!</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1"/>
        <p:cNvGrpSpPr/>
        <p:nvPr/>
      </p:nvGrpSpPr>
      <p:grpSpPr>
        <a:xfrm>
          <a:off x="0" y="0"/>
          <a:ext cx="0" cy="0"/>
          <a:chOff x="0" y="0"/>
          <a:chExt cx="0" cy="0"/>
        </a:xfrm>
      </p:grpSpPr>
      <p:sp>
        <p:nvSpPr>
          <p:cNvPr id="882" name="Google Shape;882;gef41323a90_0_582: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3" name="Google Shape;883;gef41323a90_0_5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I’d recommend at least these ones. But you can add your own!</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Next up we can add maximum and minimum font sizes to our responsive fonts!</a:t>
            </a:r>
            <a:endParaRPr/>
          </a:p>
          <a:p>
            <a:pPr marL="0" lvl="0" indent="0" algn="l" rtl="0">
              <a:spcBef>
                <a:spcPts val="0"/>
              </a:spcBef>
              <a:spcAft>
                <a:spcPts val="0"/>
              </a:spcAft>
              <a:buNone/>
            </a:pPr>
            <a:r>
              <a:rPr lang="en"/>
              <a:t>This will stop them from getting too big or too small.</a:t>
            </a:r>
            <a:endParaRPr/>
          </a:p>
          <a:p>
            <a:pPr marL="0" lvl="0" indent="0" algn="l" rtl="0">
              <a:spcBef>
                <a:spcPts val="0"/>
              </a:spcBef>
              <a:spcAft>
                <a:spcPts val="0"/>
              </a:spcAft>
              <a:buNone/>
            </a:pPr>
            <a:endParaRPr/>
          </a:p>
          <a:p>
            <a:pPr marL="0" lvl="0" indent="0" algn="l" rtl="0">
              <a:spcBef>
                <a:spcPts val="0"/>
              </a:spcBef>
              <a:spcAft>
                <a:spcPts val="0"/>
              </a:spcAft>
              <a:buNone/>
            </a:pPr>
            <a:r>
              <a:rPr lang="en"/>
              <a:t>For example, the h1, we’ve currently set to 5vw, but if the screen is really wide, it can get really big, and just in case the viewer is using a tiny screen like a watch, we don’t want it to get too small, we can do this with the clamp function.</a:t>
            </a:r>
            <a:endParaRPr/>
          </a:p>
          <a:p>
            <a:pPr marL="0" lvl="0" indent="0" algn="l" rtl="0">
              <a:spcBef>
                <a:spcPts val="0"/>
              </a:spcBef>
              <a:spcAft>
                <a:spcPts val="0"/>
              </a:spcAft>
              <a:buNone/>
            </a:pP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1"/>
        <p:cNvGrpSpPr/>
        <p:nvPr/>
      </p:nvGrpSpPr>
      <p:grpSpPr>
        <a:xfrm>
          <a:off x="0" y="0"/>
          <a:ext cx="0" cy="0"/>
          <a:chOff x="0" y="0"/>
          <a:chExt cx="0" cy="0"/>
        </a:xfrm>
      </p:grpSpPr>
      <p:sp>
        <p:nvSpPr>
          <p:cNvPr id="892" name="Google Shape;892;gef41323a90_0_592: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3" name="Google Shape;893;gef41323a90_0_5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Clamp takes three value, a minimum size, the variable size that it will stretch between, and the maximum size!</a:t>
            </a:r>
            <a:endParaRPr/>
          </a:p>
          <a:p>
            <a:pPr marL="0" lvl="0" indent="0" algn="l" rtl="0">
              <a:spcBef>
                <a:spcPts val="0"/>
              </a:spcBef>
              <a:spcAft>
                <a:spcPts val="0"/>
              </a:spcAft>
              <a:buNone/>
            </a:pPr>
            <a:endParaRPr/>
          </a:p>
          <a:p>
            <a:pPr marL="0" lvl="0" indent="0" algn="l" rtl="0">
              <a:spcBef>
                <a:spcPts val="0"/>
              </a:spcBef>
              <a:spcAft>
                <a:spcPts val="0"/>
              </a:spcAft>
              <a:buNone/>
            </a:pPr>
            <a:r>
              <a:rPr lang="en"/>
              <a:t>Lets do the same thing with the h2</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1"/>
        <p:cNvGrpSpPr/>
        <p:nvPr/>
      </p:nvGrpSpPr>
      <p:grpSpPr>
        <a:xfrm>
          <a:off x="0" y="0"/>
          <a:ext cx="0" cy="0"/>
          <a:chOff x="0" y="0"/>
          <a:chExt cx="0" cy="0"/>
        </a:xfrm>
      </p:grpSpPr>
      <p:sp>
        <p:nvSpPr>
          <p:cNvPr id="902" name="Google Shape;902;g35f391192_065: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3" name="Google Shape;903;g35f391192_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That was a lot!</a:t>
            </a:r>
            <a:endParaRPr/>
          </a:p>
          <a:p>
            <a:pPr marL="0" lvl="0" indent="0" algn="l" rtl="0">
              <a:spcBef>
                <a:spcPts val="0"/>
              </a:spcBef>
              <a:spcAft>
                <a:spcPts val="0"/>
              </a:spcAft>
              <a:buNone/>
            </a:pPr>
            <a:endParaRPr/>
          </a:p>
          <a:p>
            <a:pPr marL="0" lvl="0" indent="0" algn="l" rtl="0">
              <a:spcBef>
                <a:spcPts val="0"/>
              </a:spcBef>
              <a:spcAft>
                <a:spcPts val="0"/>
              </a:spcAft>
              <a:buNone/>
            </a:pPr>
            <a:r>
              <a:rPr lang="en"/>
              <a:t>But wait, there’s one more thing!</a:t>
            </a:r>
            <a:endParaRPr/>
          </a:p>
          <a:p>
            <a:pPr marL="0" lvl="0" indent="0" algn="l" rtl="0">
              <a:spcBef>
                <a:spcPts val="0"/>
              </a:spcBef>
              <a:spcAft>
                <a:spcPts val="0"/>
              </a:spcAft>
              <a:buNone/>
            </a:pPr>
            <a:endParaRPr/>
          </a:p>
          <a:p>
            <a:pPr marL="0" lvl="0" indent="0" algn="l" rtl="0">
              <a:spcBef>
                <a:spcPts val="0"/>
              </a:spcBef>
              <a:spcAft>
                <a:spcPts val="0"/>
              </a:spcAft>
              <a:buNone/>
            </a:pPr>
            <a:r>
              <a:rPr lang="en"/>
              <a:t>Lets add a favicon!</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8"/>
        <p:cNvGrpSpPr/>
        <p:nvPr/>
      </p:nvGrpSpPr>
      <p:grpSpPr>
        <a:xfrm>
          <a:off x="0" y="0"/>
          <a:ext cx="0" cy="0"/>
          <a:chOff x="0" y="0"/>
          <a:chExt cx="0" cy="0"/>
        </a:xfrm>
      </p:grpSpPr>
      <p:sp>
        <p:nvSpPr>
          <p:cNvPr id="909" name="Google Shape;909;gef41323a90_0_602: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0" name="Google Shape;910;gef41323a90_0_6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Favicons the tiny little icon that shows in the browser tab that your website is open inside</a:t>
            </a:r>
            <a:endParaRPr/>
          </a:p>
          <a:p>
            <a:pPr marL="0" lvl="0" indent="0" algn="l" rtl="0">
              <a:spcBef>
                <a:spcPts val="0"/>
              </a:spcBef>
              <a:spcAft>
                <a:spcPts val="0"/>
              </a:spcAft>
              <a:buNone/>
            </a:pPr>
            <a:endParaRPr/>
          </a:p>
          <a:p>
            <a:pPr marL="0" lvl="0" indent="0" algn="l" rtl="0">
              <a:spcBef>
                <a:spcPts val="0"/>
              </a:spcBef>
              <a:spcAft>
                <a:spcPts val="0"/>
              </a:spcAft>
              <a:buNone/>
            </a:pPr>
            <a:r>
              <a:rPr lang="en"/>
              <a:t>It can be a png, a gif or an ico file.</a:t>
            </a:r>
            <a:endParaRPr/>
          </a:p>
          <a:p>
            <a:pPr marL="0" lvl="0" indent="0" algn="l" rtl="0">
              <a:spcBef>
                <a:spcPts val="0"/>
              </a:spcBef>
              <a:spcAft>
                <a:spcPts val="0"/>
              </a:spcAft>
              <a:buNone/>
            </a:pPr>
            <a:endParaRPr/>
          </a:p>
          <a:p>
            <a:pPr marL="0" lvl="0" indent="0" algn="l" rtl="0">
              <a:spcBef>
                <a:spcPts val="0"/>
              </a:spcBef>
              <a:spcAft>
                <a:spcPts val="0"/>
              </a:spcAft>
              <a:buNone/>
            </a:pPr>
            <a:r>
              <a:rPr lang="en"/>
              <a:t>Create a 16 by 16px image and name it favicon.png (move it to the root of your website, the same place that the html is saved)</a:t>
            </a:r>
            <a:endParaRPr/>
          </a:p>
          <a:p>
            <a:pPr marL="0" lvl="0" indent="0" algn="l" rtl="0">
              <a:spcBef>
                <a:spcPts val="0"/>
              </a:spcBef>
              <a:spcAft>
                <a:spcPts val="0"/>
              </a:spcAft>
              <a:buNone/>
            </a:pPr>
            <a:endParaRPr/>
          </a:p>
          <a:p>
            <a:pPr marL="0" lvl="0" indent="0" algn="l" rtl="0">
              <a:spcBef>
                <a:spcPts val="0"/>
              </a:spcBef>
              <a:spcAft>
                <a:spcPts val="0"/>
              </a:spcAft>
              <a:buNone/>
            </a:pPr>
            <a:r>
              <a:rPr lang="en"/>
              <a:t>It can be anything you like, if you’re struggling to think of something it can be an emoji saved as a png!</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5"/>
        <p:cNvGrpSpPr/>
        <p:nvPr/>
      </p:nvGrpSpPr>
      <p:grpSpPr>
        <a:xfrm>
          <a:off x="0" y="0"/>
          <a:ext cx="0" cy="0"/>
          <a:chOff x="0" y="0"/>
          <a:chExt cx="0" cy="0"/>
        </a:xfrm>
      </p:grpSpPr>
      <p:sp>
        <p:nvSpPr>
          <p:cNvPr id="916" name="Google Shape;916;gef41323a90_0_6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7" name="Google Shape;917;gef41323a90_0_6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Use the url above to convert your png file into an ico file</a:t>
            </a:r>
            <a:endParaRPr/>
          </a:p>
          <a:p>
            <a:pPr marL="0" lvl="0" indent="0" algn="l" rtl="0">
              <a:spcBef>
                <a:spcPts val="0"/>
              </a:spcBef>
              <a:spcAft>
                <a:spcPts val="0"/>
              </a:spcAft>
              <a:buNone/>
            </a:pPr>
            <a:endParaRPr/>
          </a:p>
          <a:p>
            <a:pPr marL="0" lvl="0" indent="0" algn="l" rtl="0">
              <a:spcBef>
                <a:spcPts val="0"/>
              </a:spcBef>
              <a:spcAft>
                <a:spcPts val="0"/>
              </a:spcAft>
              <a:buNone/>
            </a:pPr>
            <a:r>
              <a:rPr lang="en"/>
              <a:t>Don’t forget to set the size to 16px.</a:t>
            </a:r>
            <a:endParaRPr/>
          </a:p>
          <a:p>
            <a:pPr marL="0" lvl="0" indent="0" algn="l" rtl="0">
              <a:spcBef>
                <a:spcPts val="0"/>
              </a:spcBef>
              <a:spcAft>
                <a:spcPts val="0"/>
              </a:spcAft>
              <a:buNone/>
            </a:pPr>
            <a:endParaRPr/>
          </a:p>
          <a:p>
            <a:pPr marL="0" lvl="0" indent="0" algn="l" rtl="0">
              <a:spcBef>
                <a:spcPts val="0"/>
              </a:spcBef>
              <a:spcAft>
                <a:spcPts val="0"/>
              </a:spcAft>
              <a:buNone/>
            </a:pPr>
            <a:r>
              <a:rPr lang="en"/>
              <a:t>Then add the following html into your html head, underneath the stylesheet links, and before the title.</a:t>
            </a:r>
            <a:endParaRPr/>
          </a:p>
          <a:p>
            <a:pPr marL="0" lvl="0" indent="0" algn="l" rtl="0">
              <a:spcBef>
                <a:spcPts val="0"/>
              </a:spcBef>
              <a:spcAft>
                <a:spcPts val="0"/>
              </a:spcAft>
              <a:buNone/>
            </a:pPr>
            <a:endParaRPr/>
          </a:p>
          <a:p>
            <a:pPr marL="0" lvl="0" indent="0" algn="l" rtl="0">
              <a:spcBef>
                <a:spcPts val="0"/>
              </a:spcBef>
              <a:spcAft>
                <a:spcPts val="0"/>
              </a:spcAft>
              <a:buNone/>
            </a:pPr>
            <a:r>
              <a:rPr lang="en"/>
              <a:t>Now don’t forget to commit all of your changes to git!</a:t>
            </a:r>
            <a:endParaRPr/>
          </a:p>
          <a:p>
            <a:pPr marL="0" lvl="0" indent="0" algn="l" rtl="0">
              <a:spcBef>
                <a:spcPts val="0"/>
              </a:spcBef>
              <a:spcAft>
                <a:spcPts val="0"/>
              </a:spcAft>
              <a:buNone/>
            </a:pPr>
            <a:endParaRPr/>
          </a:p>
          <a:p>
            <a:pPr marL="0" lvl="0" indent="0" algn="l" rtl="0">
              <a:spcBef>
                <a:spcPts val="0"/>
              </a:spcBef>
              <a:spcAft>
                <a:spcPts val="0"/>
              </a:spcAft>
              <a:buNone/>
            </a:pPr>
            <a:r>
              <a:rPr lang="en"/>
              <a:t>If you’re looking for hosting options you can check out:</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4"/>
        <p:cNvGrpSpPr/>
        <p:nvPr/>
      </p:nvGrpSpPr>
      <p:grpSpPr>
        <a:xfrm>
          <a:off x="0" y="0"/>
          <a:ext cx="0" cy="0"/>
          <a:chOff x="0" y="0"/>
          <a:chExt cx="0" cy="0"/>
        </a:xfrm>
      </p:grpSpPr>
      <p:sp>
        <p:nvSpPr>
          <p:cNvPr id="925" name="Google Shape;925;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6" name="Google Shape;926;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There are multiple different ways to host your website. These are some of the ways I’d recommend checking out.</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1"/>
        <p:cNvGrpSpPr/>
        <p:nvPr/>
      </p:nvGrpSpPr>
      <p:grpSpPr>
        <a:xfrm>
          <a:off x="0" y="0"/>
          <a:ext cx="0" cy="0"/>
          <a:chOff x="0" y="0"/>
          <a:chExt cx="0" cy="0"/>
        </a:xfrm>
      </p:grpSpPr>
      <p:sp>
        <p:nvSpPr>
          <p:cNvPr id="932" name="Google Shape;932;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3" name="Google Shape;933;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 dirty="0"/>
          </a:p>
          <a:p>
            <a:pPr marL="0" lvl="0" indent="0" algn="l" rtl="0">
              <a:spcBef>
                <a:spcPts val="0"/>
              </a:spcBef>
              <a:spcAft>
                <a:spcPts val="0"/>
              </a:spcAft>
              <a:buNone/>
            </a:pPr>
            <a:r>
              <a:rPr lang="en-US" b="1" dirty="0"/>
              <a:t>Talk about terrarium homework. Ask about last week’s homework. Show </a:t>
            </a:r>
            <a:r>
              <a:rPr lang="en-US" b="1" dirty="0" err="1"/>
              <a:t>lingobingo</a:t>
            </a:r>
            <a:r>
              <a:rPr lang="en-US" b="1" dirty="0"/>
              <a:t> for </a:t>
            </a:r>
            <a:r>
              <a:rPr lang="en-US" b="1" dirty="0" err="1"/>
              <a:t>Hacktoberfest</a:t>
            </a:r>
            <a:r>
              <a:rPr lang="en-US" b="1" dirty="0"/>
              <a:t> and see if we can label it.</a:t>
            </a:r>
          </a:p>
          <a:p>
            <a:pPr marL="0" lvl="0" indent="0" algn="l" rtl="0">
              <a:spcBef>
                <a:spcPts val="0"/>
              </a:spcBef>
              <a:spcAft>
                <a:spcPts val="0"/>
              </a:spcAft>
              <a:buNone/>
            </a:pPr>
            <a:r>
              <a:rPr lang="en-US" b="1" dirty="0"/>
              <a:t>https://shining-longhaired-bramble.glitch.me/</a:t>
            </a:r>
            <a:endParaRPr lang="en" b="1" dirty="0"/>
          </a:p>
          <a:p>
            <a:pPr marL="0" lvl="0" indent="0" algn="l" rtl="0">
              <a:spcBef>
                <a:spcPts val="0"/>
              </a:spcBef>
              <a:spcAft>
                <a:spcPts val="0"/>
              </a:spcAft>
              <a:buNone/>
            </a:pPr>
            <a:endParaRPr lang="en" dirty="0"/>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4"/>
        <p:cNvGrpSpPr/>
        <p:nvPr/>
      </p:nvGrpSpPr>
      <p:grpSpPr>
        <a:xfrm>
          <a:off x="0" y="0"/>
          <a:ext cx="0" cy="0"/>
          <a:chOff x="0" y="0"/>
          <a:chExt cx="0" cy="0"/>
        </a:xfrm>
      </p:grpSpPr>
      <p:sp>
        <p:nvSpPr>
          <p:cNvPr id="955" name="Google Shape;955;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6" name="Google Shape;956;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If you get this far, please do share what you’ve made in t</a:t>
            </a:r>
            <a:r>
              <a:rPr lang="en-US" dirty="0"/>
              <a:t>he</a:t>
            </a:r>
            <a:r>
              <a:rPr lang="en"/>
              <a:t> foxy-portfolios channel. </a:t>
            </a:r>
            <a:r>
              <a:rPr lang="en" dirty="0"/>
              <a:t>I’d love to see it!</a:t>
            </a:r>
          </a:p>
          <a:p>
            <a:pPr marL="0" lvl="0" indent="0" algn="l" rtl="0">
              <a:spcBef>
                <a:spcPts val="0"/>
              </a:spcBef>
              <a:spcAft>
                <a:spcPts val="0"/>
              </a:spcAft>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779100" y="1137350"/>
            <a:ext cx="4959600" cy="2868900"/>
          </a:xfrm>
          <a:prstGeom prst="rect">
            <a:avLst/>
          </a:prstGeom>
        </p:spPr>
        <p:txBody>
          <a:bodyPr spcFirstLastPara="1" wrap="square" lIns="0" tIns="0" rIns="0" bIns="0" anchor="ctr" anchorCtr="0">
            <a:noAutofit/>
          </a:bodyPr>
          <a:lstStyle>
            <a:lvl1pPr lvl="0" rtl="0">
              <a:spcBef>
                <a:spcPts val="0"/>
              </a:spcBef>
              <a:spcAft>
                <a:spcPts val="0"/>
              </a:spcAft>
              <a:buSzPts val="7000"/>
              <a:buNone/>
              <a:defRPr sz="7000"/>
            </a:lvl1pPr>
            <a:lvl2pPr lvl="1" rtl="0">
              <a:spcBef>
                <a:spcPts val="0"/>
              </a:spcBef>
              <a:spcAft>
                <a:spcPts val="0"/>
              </a:spcAft>
              <a:buSzPts val="7000"/>
              <a:buNone/>
              <a:defRPr sz="7000"/>
            </a:lvl2pPr>
            <a:lvl3pPr lvl="2" rtl="0">
              <a:spcBef>
                <a:spcPts val="0"/>
              </a:spcBef>
              <a:spcAft>
                <a:spcPts val="0"/>
              </a:spcAft>
              <a:buSzPts val="7000"/>
              <a:buNone/>
              <a:defRPr sz="7000"/>
            </a:lvl3pPr>
            <a:lvl4pPr lvl="3" rtl="0">
              <a:spcBef>
                <a:spcPts val="0"/>
              </a:spcBef>
              <a:spcAft>
                <a:spcPts val="0"/>
              </a:spcAft>
              <a:buSzPts val="7000"/>
              <a:buNone/>
              <a:defRPr sz="7000"/>
            </a:lvl4pPr>
            <a:lvl5pPr lvl="4" rtl="0">
              <a:spcBef>
                <a:spcPts val="0"/>
              </a:spcBef>
              <a:spcAft>
                <a:spcPts val="0"/>
              </a:spcAft>
              <a:buSzPts val="7000"/>
              <a:buNone/>
              <a:defRPr sz="7000"/>
            </a:lvl5pPr>
            <a:lvl6pPr lvl="5" rtl="0">
              <a:spcBef>
                <a:spcPts val="0"/>
              </a:spcBef>
              <a:spcAft>
                <a:spcPts val="0"/>
              </a:spcAft>
              <a:buSzPts val="7000"/>
              <a:buNone/>
              <a:defRPr sz="7000"/>
            </a:lvl6pPr>
            <a:lvl7pPr lvl="6" rtl="0">
              <a:spcBef>
                <a:spcPts val="0"/>
              </a:spcBef>
              <a:spcAft>
                <a:spcPts val="0"/>
              </a:spcAft>
              <a:buSzPts val="7000"/>
              <a:buNone/>
              <a:defRPr sz="7000"/>
            </a:lvl7pPr>
            <a:lvl8pPr lvl="7" rtl="0">
              <a:spcBef>
                <a:spcPts val="0"/>
              </a:spcBef>
              <a:spcAft>
                <a:spcPts val="0"/>
              </a:spcAft>
              <a:buSzPts val="7000"/>
              <a:buNone/>
              <a:defRPr sz="7000"/>
            </a:lvl8pPr>
            <a:lvl9pPr lvl="8" rtl="0">
              <a:spcBef>
                <a:spcPts val="0"/>
              </a:spcBef>
              <a:spcAft>
                <a:spcPts val="0"/>
              </a:spcAft>
              <a:buSzPts val="7000"/>
              <a:buNone/>
              <a:defRPr sz="70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bg>
      <p:bgPr>
        <a:gradFill>
          <a:gsLst>
            <a:gs pos="0">
              <a:srgbClr val="F4FC68"/>
            </a:gs>
            <a:gs pos="58000">
              <a:schemeClr val="accent2"/>
            </a:gs>
            <a:gs pos="100000">
              <a:schemeClr val="accent2"/>
            </a:gs>
          </a:gsLst>
          <a:path path="circle">
            <a:fillToRect l="100000" t="100000"/>
          </a:path>
          <a:tileRect r="-100000" b="-100000"/>
        </a:grad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ctrTitle"/>
          </p:nvPr>
        </p:nvSpPr>
        <p:spPr>
          <a:xfrm>
            <a:off x="779100" y="1517488"/>
            <a:ext cx="4960500" cy="1628100"/>
          </a:xfrm>
          <a:prstGeom prst="rect">
            <a:avLst/>
          </a:prstGeom>
        </p:spPr>
        <p:txBody>
          <a:bodyPr spcFirstLastPara="1" wrap="square" lIns="0" tIns="0" rIns="0" bIns="0" anchor="b" anchorCtr="0">
            <a:noAutofit/>
          </a:bodyPr>
          <a:lstStyle>
            <a:lvl1pPr lvl="0" rtl="0">
              <a:spcBef>
                <a:spcPts val="0"/>
              </a:spcBef>
              <a:spcAft>
                <a:spcPts val="0"/>
              </a:spcAft>
              <a:buSzPts val="6000"/>
              <a:buNone/>
              <a:defRPr sz="6000"/>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endParaRPr/>
          </a:p>
        </p:txBody>
      </p:sp>
      <p:sp>
        <p:nvSpPr>
          <p:cNvPr id="13" name="Google Shape;13;p3"/>
          <p:cNvSpPr txBox="1">
            <a:spLocks noGrp="1"/>
          </p:cNvSpPr>
          <p:nvPr>
            <p:ph type="subTitle" idx="1"/>
          </p:nvPr>
        </p:nvSpPr>
        <p:spPr>
          <a:xfrm>
            <a:off x="779100" y="3242313"/>
            <a:ext cx="4960500" cy="383700"/>
          </a:xfrm>
          <a:prstGeom prst="rect">
            <a:avLst/>
          </a:prstGeom>
        </p:spPr>
        <p:txBody>
          <a:bodyPr spcFirstLastPara="1" wrap="square" lIns="0" tIns="0" rIns="0" bIns="0" anchor="t" anchorCtr="0">
            <a:noAutofit/>
          </a:bodyPr>
          <a:lstStyle>
            <a:lvl1pPr lvl="0" rtl="0">
              <a:spcBef>
                <a:spcPts val="0"/>
              </a:spcBef>
              <a:spcAft>
                <a:spcPts val="0"/>
              </a:spcAft>
              <a:buSzPts val="2400"/>
              <a:buNone/>
              <a:defRPr/>
            </a:lvl1pPr>
            <a:lvl2pPr lvl="1" rtl="0">
              <a:spcBef>
                <a:spcPts val="800"/>
              </a:spcBef>
              <a:spcAft>
                <a:spcPts val="0"/>
              </a:spcAft>
              <a:buSzPts val="3000"/>
              <a:buNone/>
              <a:defRPr sz="3000"/>
            </a:lvl2pPr>
            <a:lvl3pPr lvl="2" rtl="0">
              <a:spcBef>
                <a:spcPts val="800"/>
              </a:spcBef>
              <a:spcAft>
                <a:spcPts val="0"/>
              </a:spcAft>
              <a:buSzPts val="3000"/>
              <a:buNone/>
              <a:defRPr sz="3000"/>
            </a:lvl3pPr>
            <a:lvl4pPr lvl="3" rtl="0">
              <a:spcBef>
                <a:spcPts val="800"/>
              </a:spcBef>
              <a:spcAft>
                <a:spcPts val="0"/>
              </a:spcAft>
              <a:buSzPts val="3000"/>
              <a:buNone/>
              <a:defRPr sz="3000"/>
            </a:lvl4pPr>
            <a:lvl5pPr lvl="4" rtl="0">
              <a:spcBef>
                <a:spcPts val="800"/>
              </a:spcBef>
              <a:spcAft>
                <a:spcPts val="0"/>
              </a:spcAft>
              <a:buSzPts val="3000"/>
              <a:buNone/>
              <a:defRPr sz="3000"/>
            </a:lvl5pPr>
            <a:lvl6pPr lvl="5" rtl="0">
              <a:spcBef>
                <a:spcPts val="800"/>
              </a:spcBef>
              <a:spcAft>
                <a:spcPts val="0"/>
              </a:spcAft>
              <a:buSzPts val="3000"/>
              <a:buNone/>
              <a:defRPr sz="3000"/>
            </a:lvl6pPr>
            <a:lvl7pPr lvl="6" rtl="0">
              <a:spcBef>
                <a:spcPts val="800"/>
              </a:spcBef>
              <a:spcAft>
                <a:spcPts val="0"/>
              </a:spcAft>
              <a:buSzPts val="3000"/>
              <a:buNone/>
              <a:defRPr sz="3000"/>
            </a:lvl7pPr>
            <a:lvl8pPr lvl="7" rtl="0">
              <a:spcBef>
                <a:spcPts val="800"/>
              </a:spcBef>
              <a:spcAft>
                <a:spcPts val="0"/>
              </a:spcAft>
              <a:buSzPts val="3000"/>
              <a:buNone/>
              <a:defRPr sz="3000"/>
            </a:lvl8pPr>
            <a:lvl9pPr lvl="8" rtl="0">
              <a:spcBef>
                <a:spcPts val="800"/>
              </a:spcBef>
              <a:spcAft>
                <a:spcPts val="800"/>
              </a:spcAft>
              <a:buSzPts val="3000"/>
              <a:buNone/>
              <a:defRPr sz="30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TITLE_1_1">
    <p:bg>
      <p:bgPr>
        <a:gradFill>
          <a:gsLst>
            <a:gs pos="0">
              <a:srgbClr val="FFE659"/>
            </a:gs>
            <a:gs pos="58000">
              <a:schemeClr val="accent4"/>
            </a:gs>
            <a:gs pos="100000">
              <a:schemeClr val="accent4"/>
            </a:gs>
          </a:gsLst>
          <a:path path="circle">
            <a:fillToRect l="100000" t="100000"/>
          </a:path>
          <a:tileRect r="-100000" b="-100000"/>
        </a:gradFill>
        <a:effectLst/>
      </p:bgPr>
    </p:bg>
    <p:spTree>
      <p:nvGrpSpPr>
        <p:cNvPr id="1" name="Shape 14"/>
        <p:cNvGrpSpPr/>
        <p:nvPr/>
      </p:nvGrpSpPr>
      <p:grpSpPr>
        <a:xfrm>
          <a:off x="0" y="0"/>
          <a:ext cx="0" cy="0"/>
          <a:chOff x="0" y="0"/>
          <a:chExt cx="0" cy="0"/>
        </a:xfrm>
      </p:grpSpPr>
      <p:sp>
        <p:nvSpPr>
          <p:cNvPr id="15" name="Google Shape;15;p4"/>
          <p:cNvSpPr/>
          <p:nvPr/>
        </p:nvSpPr>
        <p:spPr>
          <a:xfrm>
            <a:off x="781775" y="768275"/>
            <a:ext cx="6652425" cy="3622950"/>
          </a:xfrm>
          <a:custGeom>
            <a:avLst/>
            <a:gdLst/>
            <a:ahLst/>
            <a:cxnLst/>
            <a:rect l="l" t="t" r="r" b="b"/>
            <a:pathLst>
              <a:path w="266097" h="144918" extrusionOk="0">
                <a:moveTo>
                  <a:pt x="0" y="153"/>
                </a:moveTo>
                <a:lnTo>
                  <a:pt x="249225" y="0"/>
                </a:lnTo>
                <a:lnTo>
                  <a:pt x="249225" y="34949"/>
                </a:lnTo>
                <a:lnTo>
                  <a:pt x="266097" y="50315"/>
                </a:lnTo>
                <a:lnTo>
                  <a:pt x="248923" y="47415"/>
                </a:lnTo>
                <a:lnTo>
                  <a:pt x="248924" y="144918"/>
                </a:lnTo>
                <a:lnTo>
                  <a:pt x="63" y="144918"/>
                </a:lnTo>
                <a:close/>
              </a:path>
            </a:pathLst>
          </a:custGeom>
          <a:gradFill>
            <a:gsLst>
              <a:gs pos="0">
                <a:schemeClr val="lt1"/>
              </a:gs>
              <a:gs pos="100000">
                <a:schemeClr val="lt2"/>
              </a:gs>
            </a:gsLst>
            <a:path path="circle">
              <a:fillToRect l="100000" t="100000"/>
            </a:path>
            <a:tileRect r="-100000" b="-100000"/>
          </a:gradFill>
          <a:ln>
            <a:noFill/>
          </a:ln>
          <a:effectLst>
            <a:outerShdw blurRad="57150" dist="19050" dir="5400000" algn="bl" rotWithShape="0">
              <a:schemeClr val="dk1">
                <a:alpha val="30000"/>
              </a:schemeClr>
            </a:outerShdw>
          </a:effectLst>
        </p:spPr>
      </p:sp>
      <p:sp>
        <p:nvSpPr>
          <p:cNvPr id="16" name="Google Shape;16;p4"/>
          <p:cNvSpPr txBox="1">
            <a:spLocks noGrp="1"/>
          </p:cNvSpPr>
          <p:nvPr>
            <p:ph type="body" idx="1"/>
          </p:nvPr>
        </p:nvSpPr>
        <p:spPr>
          <a:xfrm>
            <a:off x="1286575" y="1250325"/>
            <a:ext cx="4844700" cy="2658600"/>
          </a:xfrm>
          <a:prstGeom prst="rect">
            <a:avLst/>
          </a:prstGeom>
        </p:spPr>
        <p:txBody>
          <a:bodyPr spcFirstLastPara="1" wrap="square" lIns="0" tIns="0" rIns="0" bIns="0" anchor="t" anchorCtr="0">
            <a:noAutofit/>
          </a:bodyPr>
          <a:lstStyle>
            <a:lvl1pPr marL="457200" lvl="0" indent="-419100" rtl="0">
              <a:spcBef>
                <a:spcPts val="0"/>
              </a:spcBef>
              <a:spcAft>
                <a:spcPts val="0"/>
              </a:spcAft>
              <a:buSzPts val="3000"/>
              <a:buChar char="▪"/>
              <a:defRPr sz="3000" i="1"/>
            </a:lvl1pPr>
            <a:lvl2pPr marL="914400" lvl="1" indent="-419100" rtl="0">
              <a:spcBef>
                <a:spcPts val="800"/>
              </a:spcBef>
              <a:spcAft>
                <a:spcPts val="0"/>
              </a:spcAft>
              <a:buSzPts val="3000"/>
              <a:buChar char="▫"/>
              <a:defRPr sz="3000" i="1"/>
            </a:lvl2pPr>
            <a:lvl3pPr marL="1371600" lvl="2" indent="-419100" rtl="0">
              <a:spcBef>
                <a:spcPts val="800"/>
              </a:spcBef>
              <a:spcAft>
                <a:spcPts val="0"/>
              </a:spcAft>
              <a:buSzPts val="3000"/>
              <a:buChar char="⬝"/>
              <a:defRPr sz="3000" i="1"/>
            </a:lvl3pPr>
            <a:lvl4pPr marL="1828800" lvl="3" indent="-419100" rtl="0">
              <a:spcBef>
                <a:spcPts val="800"/>
              </a:spcBef>
              <a:spcAft>
                <a:spcPts val="0"/>
              </a:spcAft>
              <a:buSzPts val="3000"/>
              <a:buChar char="⬞"/>
              <a:defRPr sz="3000" i="1"/>
            </a:lvl4pPr>
            <a:lvl5pPr marL="2286000" lvl="4" indent="-419100" rtl="0">
              <a:spcBef>
                <a:spcPts val="800"/>
              </a:spcBef>
              <a:spcAft>
                <a:spcPts val="0"/>
              </a:spcAft>
              <a:buSzPts val="3000"/>
              <a:buChar char="○"/>
              <a:defRPr sz="3000" i="1"/>
            </a:lvl5pPr>
            <a:lvl6pPr marL="2743200" lvl="5" indent="-419100" rtl="0">
              <a:spcBef>
                <a:spcPts val="800"/>
              </a:spcBef>
              <a:spcAft>
                <a:spcPts val="0"/>
              </a:spcAft>
              <a:buSzPts val="3000"/>
              <a:buChar char="■"/>
              <a:defRPr sz="3000" i="1"/>
            </a:lvl6pPr>
            <a:lvl7pPr marL="3200400" lvl="6" indent="-419100" rtl="0">
              <a:spcBef>
                <a:spcPts val="800"/>
              </a:spcBef>
              <a:spcAft>
                <a:spcPts val="0"/>
              </a:spcAft>
              <a:buSzPts val="3000"/>
              <a:buChar char="●"/>
              <a:defRPr sz="3000" i="1"/>
            </a:lvl7pPr>
            <a:lvl8pPr marL="3657600" lvl="7" indent="-419100" rtl="0">
              <a:spcBef>
                <a:spcPts val="800"/>
              </a:spcBef>
              <a:spcAft>
                <a:spcPts val="0"/>
              </a:spcAft>
              <a:buSzPts val="3000"/>
              <a:buChar char="○"/>
              <a:defRPr sz="3000" i="1"/>
            </a:lvl8pPr>
            <a:lvl9pPr marL="4114800" lvl="8" indent="-419100" rtl="0">
              <a:spcBef>
                <a:spcPts val="800"/>
              </a:spcBef>
              <a:spcAft>
                <a:spcPts val="800"/>
              </a:spcAft>
              <a:buSzPts val="3000"/>
              <a:buChar char="■"/>
              <a:defRPr sz="3000" i="1"/>
            </a:lvl9pPr>
          </a:lstStyle>
          <a:p>
            <a:endParaRPr/>
          </a:p>
        </p:txBody>
      </p:sp>
      <p:sp>
        <p:nvSpPr>
          <p:cNvPr id="17" name="Google Shape;17;p4"/>
          <p:cNvSpPr txBox="1">
            <a:spLocks noGrp="1"/>
          </p:cNvSpPr>
          <p:nvPr>
            <p:ph type="sldNum" idx="12"/>
          </p:nvPr>
        </p:nvSpPr>
        <p:spPr>
          <a:xfrm>
            <a:off x="8404375" y="4643093"/>
            <a:ext cx="548700" cy="316800"/>
          </a:xfrm>
          <a:prstGeom prst="rect">
            <a:avLst/>
          </a:prstGeom>
        </p:spPr>
        <p:txBody>
          <a:bodyPr spcFirstLastPara="1" wrap="square" lIns="0" tIns="0" rIns="0" bIns="0" anchor="b"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_AND_BODY">
    <p:bg>
      <p:bgPr>
        <a:gradFill>
          <a:gsLst>
            <a:gs pos="0">
              <a:srgbClr val="FF9F4D"/>
            </a:gs>
            <a:gs pos="58000">
              <a:schemeClr val="accent5"/>
            </a:gs>
            <a:gs pos="100000">
              <a:schemeClr val="accent5"/>
            </a:gs>
          </a:gsLst>
          <a:path path="circle">
            <a:fillToRect l="100000" t="100000"/>
          </a:path>
          <a:tileRect r="-100000" b="-100000"/>
        </a:gradFill>
        <a:effectLst/>
      </p:bgPr>
    </p:bg>
    <p:spTree>
      <p:nvGrpSpPr>
        <p:cNvPr id="1" name="Shape 18"/>
        <p:cNvGrpSpPr/>
        <p:nvPr/>
      </p:nvGrpSpPr>
      <p:grpSpPr>
        <a:xfrm>
          <a:off x="0" y="0"/>
          <a:ext cx="0" cy="0"/>
          <a:chOff x="0" y="0"/>
          <a:chExt cx="0" cy="0"/>
        </a:xfrm>
      </p:grpSpPr>
      <p:sp>
        <p:nvSpPr>
          <p:cNvPr id="19" name="Google Shape;19;p5"/>
          <p:cNvSpPr txBox="1">
            <a:spLocks noGrp="1"/>
          </p:cNvSpPr>
          <p:nvPr>
            <p:ph type="title"/>
          </p:nvPr>
        </p:nvSpPr>
        <p:spPr>
          <a:xfrm>
            <a:off x="779100" y="759800"/>
            <a:ext cx="7593300" cy="396300"/>
          </a:xfrm>
          <a:prstGeom prst="rect">
            <a:avLst/>
          </a:prstGeom>
        </p:spPr>
        <p:txBody>
          <a:bodyPr spcFirstLastPara="1" wrap="square" lIns="0" tIns="0" rIns="0" bIns="0" anchor="b" anchorCtr="0">
            <a:noAutofit/>
          </a:bodyPr>
          <a:lstStyle>
            <a:lvl1pPr lvl="0"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20" name="Google Shape;20;p5"/>
          <p:cNvSpPr txBox="1">
            <a:spLocks noGrp="1"/>
          </p:cNvSpPr>
          <p:nvPr>
            <p:ph type="body" idx="1"/>
          </p:nvPr>
        </p:nvSpPr>
        <p:spPr>
          <a:xfrm>
            <a:off x="779100" y="1277748"/>
            <a:ext cx="4975500" cy="3033900"/>
          </a:xfrm>
          <a:prstGeom prst="rect">
            <a:avLst/>
          </a:prstGeom>
        </p:spPr>
        <p:txBody>
          <a:bodyPr spcFirstLastPara="1" wrap="square" lIns="0" tIns="0" rIns="0" bIns="0" anchor="t" anchorCtr="0">
            <a:noAutofit/>
          </a:bodyPr>
          <a:lstStyle>
            <a:lvl1pPr marL="457200" lvl="0" indent="-381000" rtl="0">
              <a:spcBef>
                <a:spcPts val="0"/>
              </a:spcBef>
              <a:spcAft>
                <a:spcPts val="0"/>
              </a:spcAft>
              <a:buSzPts val="2400"/>
              <a:buChar char="▪"/>
              <a:defRPr/>
            </a:lvl1pPr>
            <a:lvl2pPr marL="914400" lvl="1" indent="-381000" rtl="0">
              <a:spcBef>
                <a:spcPts val="800"/>
              </a:spcBef>
              <a:spcAft>
                <a:spcPts val="0"/>
              </a:spcAft>
              <a:buSzPts val="2400"/>
              <a:buChar char="▫"/>
              <a:defRPr/>
            </a:lvl2pPr>
            <a:lvl3pPr marL="1371600" lvl="2" indent="-381000" rtl="0">
              <a:spcBef>
                <a:spcPts val="800"/>
              </a:spcBef>
              <a:spcAft>
                <a:spcPts val="0"/>
              </a:spcAft>
              <a:buSzPts val="2400"/>
              <a:buChar char="⬝"/>
              <a:defRPr/>
            </a:lvl3pPr>
            <a:lvl4pPr marL="1828800" lvl="3" indent="-381000" rtl="0">
              <a:spcBef>
                <a:spcPts val="800"/>
              </a:spcBef>
              <a:spcAft>
                <a:spcPts val="0"/>
              </a:spcAft>
              <a:buSzPts val="2400"/>
              <a:buChar char="⬞"/>
              <a:defRPr/>
            </a:lvl4pPr>
            <a:lvl5pPr marL="2286000" lvl="4" indent="-381000" rtl="0">
              <a:spcBef>
                <a:spcPts val="800"/>
              </a:spcBef>
              <a:spcAft>
                <a:spcPts val="0"/>
              </a:spcAft>
              <a:buSzPts val="2400"/>
              <a:buChar char="○"/>
              <a:defRPr/>
            </a:lvl5pPr>
            <a:lvl6pPr marL="2743200" lvl="5" indent="-381000" rtl="0">
              <a:spcBef>
                <a:spcPts val="800"/>
              </a:spcBef>
              <a:spcAft>
                <a:spcPts val="0"/>
              </a:spcAft>
              <a:buSzPts val="2400"/>
              <a:buChar char="■"/>
              <a:defRPr/>
            </a:lvl6pPr>
            <a:lvl7pPr marL="3200400" lvl="6" indent="-381000" rtl="0">
              <a:spcBef>
                <a:spcPts val="800"/>
              </a:spcBef>
              <a:spcAft>
                <a:spcPts val="0"/>
              </a:spcAft>
              <a:buSzPts val="2400"/>
              <a:buChar char="●"/>
              <a:defRPr/>
            </a:lvl7pPr>
            <a:lvl8pPr marL="3657600" lvl="7" indent="-381000" rtl="0">
              <a:spcBef>
                <a:spcPts val="800"/>
              </a:spcBef>
              <a:spcAft>
                <a:spcPts val="0"/>
              </a:spcAft>
              <a:buSzPts val="2400"/>
              <a:buChar char="○"/>
              <a:defRPr/>
            </a:lvl8pPr>
            <a:lvl9pPr marL="4114800" lvl="8" indent="-381000" rtl="0">
              <a:spcBef>
                <a:spcPts val="800"/>
              </a:spcBef>
              <a:spcAft>
                <a:spcPts val="800"/>
              </a:spcAft>
              <a:buSzPts val="2400"/>
              <a:buChar char="■"/>
              <a:defRPr/>
            </a:lvl9pPr>
          </a:lstStyle>
          <a:p>
            <a:endParaRPr/>
          </a:p>
        </p:txBody>
      </p:sp>
      <p:sp>
        <p:nvSpPr>
          <p:cNvPr id="21" name="Google Shape;21;p5"/>
          <p:cNvSpPr txBox="1">
            <a:spLocks noGrp="1"/>
          </p:cNvSpPr>
          <p:nvPr>
            <p:ph type="sldNum" idx="12"/>
          </p:nvPr>
        </p:nvSpPr>
        <p:spPr>
          <a:xfrm>
            <a:off x="8404375" y="4643093"/>
            <a:ext cx="548700" cy="316800"/>
          </a:xfrm>
          <a:prstGeom prst="rect">
            <a:avLst/>
          </a:prstGeom>
        </p:spPr>
        <p:txBody>
          <a:bodyPr spcFirstLastPara="1" wrap="square" lIns="0" tIns="0" rIns="0" bIns="0" anchor="b"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bg>
      <p:bgPr>
        <a:gradFill>
          <a:gsLst>
            <a:gs pos="0">
              <a:srgbClr val="9FFAFF"/>
            </a:gs>
            <a:gs pos="58000">
              <a:schemeClr val="accent1"/>
            </a:gs>
            <a:gs pos="100000">
              <a:schemeClr val="accent1"/>
            </a:gs>
          </a:gsLst>
          <a:path path="circle">
            <a:fillToRect l="100000" t="100000"/>
          </a:path>
          <a:tileRect r="-100000" b="-100000"/>
        </a:gradFill>
        <a:effectLst/>
      </p:bgPr>
    </p:bg>
    <p:spTree>
      <p:nvGrpSpPr>
        <p:cNvPr id="1" name="Shape 22"/>
        <p:cNvGrpSpPr/>
        <p:nvPr/>
      </p:nvGrpSpPr>
      <p:grpSpPr>
        <a:xfrm>
          <a:off x="0" y="0"/>
          <a:ext cx="0" cy="0"/>
          <a:chOff x="0" y="0"/>
          <a:chExt cx="0" cy="0"/>
        </a:xfrm>
      </p:grpSpPr>
      <p:sp>
        <p:nvSpPr>
          <p:cNvPr id="23" name="Google Shape;23;p6"/>
          <p:cNvSpPr txBox="1">
            <a:spLocks noGrp="1"/>
          </p:cNvSpPr>
          <p:nvPr>
            <p:ph type="title"/>
          </p:nvPr>
        </p:nvSpPr>
        <p:spPr>
          <a:xfrm>
            <a:off x="779100" y="759800"/>
            <a:ext cx="7593300" cy="396300"/>
          </a:xfrm>
          <a:prstGeom prst="rect">
            <a:avLst/>
          </a:prstGeom>
        </p:spPr>
        <p:txBody>
          <a:bodyPr spcFirstLastPara="1" wrap="square" lIns="0" tIns="0" rIns="0" bIns="0" anchor="b" anchorCtr="0">
            <a:noAutofit/>
          </a:bodyPr>
          <a:lstStyle>
            <a:lvl1pPr lvl="0"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24" name="Google Shape;24;p6"/>
          <p:cNvSpPr txBox="1">
            <a:spLocks noGrp="1"/>
          </p:cNvSpPr>
          <p:nvPr>
            <p:ph type="body" idx="1"/>
          </p:nvPr>
        </p:nvSpPr>
        <p:spPr>
          <a:xfrm>
            <a:off x="779100" y="1353950"/>
            <a:ext cx="2324700" cy="3418200"/>
          </a:xfrm>
          <a:prstGeom prst="rect">
            <a:avLst/>
          </a:prstGeom>
        </p:spPr>
        <p:txBody>
          <a:bodyPr spcFirstLastPara="1" wrap="square" lIns="0" tIns="0" rIns="0" bIns="0" anchor="t" anchorCtr="0">
            <a:noAutofit/>
          </a:bodyPr>
          <a:lstStyle>
            <a:lvl1pPr marL="457200" lvl="0" indent="-355600" rtl="0">
              <a:spcBef>
                <a:spcPts val="0"/>
              </a:spcBef>
              <a:spcAft>
                <a:spcPts val="0"/>
              </a:spcAft>
              <a:buSzPts val="2000"/>
              <a:buChar char="▪"/>
              <a:defRPr sz="2000"/>
            </a:lvl1pPr>
            <a:lvl2pPr marL="914400" lvl="1" indent="-355600" rtl="0">
              <a:spcBef>
                <a:spcPts val="800"/>
              </a:spcBef>
              <a:spcAft>
                <a:spcPts val="0"/>
              </a:spcAft>
              <a:buSzPts val="2000"/>
              <a:buChar char="▫"/>
              <a:defRPr sz="2000"/>
            </a:lvl2pPr>
            <a:lvl3pPr marL="1371600" lvl="2" indent="-355600" rtl="0">
              <a:spcBef>
                <a:spcPts val="800"/>
              </a:spcBef>
              <a:spcAft>
                <a:spcPts val="0"/>
              </a:spcAft>
              <a:buSzPts val="2000"/>
              <a:buChar char="⬝"/>
              <a:defRPr sz="2000"/>
            </a:lvl3pPr>
            <a:lvl4pPr marL="1828800" lvl="3" indent="-355600" rtl="0">
              <a:spcBef>
                <a:spcPts val="800"/>
              </a:spcBef>
              <a:spcAft>
                <a:spcPts val="0"/>
              </a:spcAft>
              <a:buSzPts val="2000"/>
              <a:buChar char="⬞"/>
              <a:defRPr sz="2000"/>
            </a:lvl4pPr>
            <a:lvl5pPr marL="2286000" lvl="4" indent="-355600" rtl="0">
              <a:spcBef>
                <a:spcPts val="800"/>
              </a:spcBef>
              <a:spcAft>
                <a:spcPts val="0"/>
              </a:spcAft>
              <a:buSzPts val="2000"/>
              <a:buChar char="○"/>
              <a:defRPr sz="2000"/>
            </a:lvl5pPr>
            <a:lvl6pPr marL="2743200" lvl="5" indent="-355600" rtl="0">
              <a:spcBef>
                <a:spcPts val="800"/>
              </a:spcBef>
              <a:spcAft>
                <a:spcPts val="0"/>
              </a:spcAft>
              <a:buSzPts val="2000"/>
              <a:buChar char="■"/>
              <a:defRPr sz="2000"/>
            </a:lvl6pPr>
            <a:lvl7pPr marL="3200400" lvl="6" indent="-355600" rtl="0">
              <a:spcBef>
                <a:spcPts val="800"/>
              </a:spcBef>
              <a:spcAft>
                <a:spcPts val="0"/>
              </a:spcAft>
              <a:buSzPts val="2000"/>
              <a:buChar char="●"/>
              <a:defRPr sz="2000"/>
            </a:lvl7pPr>
            <a:lvl8pPr marL="3657600" lvl="7" indent="-355600" rtl="0">
              <a:spcBef>
                <a:spcPts val="800"/>
              </a:spcBef>
              <a:spcAft>
                <a:spcPts val="0"/>
              </a:spcAft>
              <a:buSzPts val="2000"/>
              <a:buChar char="○"/>
              <a:defRPr sz="2000"/>
            </a:lvl8pPr>
            <a:lvl9pPr marL="4114800" lvl="8" indent="-355600" rtl="0">
              <a:spcBef>
                <a:spcPts val="800"/>
              </a:spcBef>
              <a:spcAft>
                <a:spcPts val="800"/>
              </a:spcAft>
              <a:buSzPts val="2000"/>
              <a:buChar char="■"/>
              <a:defRPr sz="2000"/>
            </a:lvl9pPr>
          </a:lstStyle>
          <a:p>
            <a:endParaRPr/>
          </a:p>
        </p:txBody>
      </p:sp>
      <p:sp>
        <p:nvSpPr>
          <p:cNvPr id="25" name="Google Shape;25;p6"/>
          <p:cNvSpPr txBox="1">
            <a:spLocks noGrp="1"/>
          </p:cNvSpPr>
          <p:nvPr>
            <p:ph type="body" idx="2"/>
          </p:nvPr>
        </p:nvSpPr>
        <p:spPr>
          <a:xfrm>
            <a:off x="3429910" y="1353950"/>
            <a:ext cx="2324700" cy="3418200"/>
          </a:xfrm>
          <a:prstGeom prst="rect">
            <a:avLst/>
          </a:prstGeom>
        </p:spPr>
        <p:txBody>
          <a:bodyPr spcFirstLastPara="1" wrap="square" lIns="0" tIns="0" rIns="0" bIns="0" anchor="t" anchorCtr="0">
            <a:noAutofit/>
          </a:bodyPr>
          <a:lstStyle>
            <a:lvl1pPr marL="457200" lvl="0" indent="-355600" rtl="0">
              <a:spcBef>
                <a:spcPts val="0"/>
              </a:spcBef>
              <a:spcAft>
                <a:spcPts val="0"/>
              </a:spcAft>
              <a:buSzPts val="2000"/>
              <a:buChar char="▪"/>
              <a:defRPr sz="2000"/>
            </a:lvl1pPr>
            <a:lvl2pPr marL="914400" lvl="1" indent="-355600" rtl="0">
              <a:spcBef>
                <a:spcPts val="800"/>
              </a:spcBef>
              <a:spcAft>
                <a:spcPts val="0"/>
              </a:spcAft>
              <a:buSzPts val="2000"/>
              <a:buChar char="▫"/>
              <a:defRPr sz="2000"/>
            </a:lvl2pPr>
            <a:lvl3pPr marL="1371600" lvl="2" indent="-355600" rtl="0">
              <a:spcBef>
                <a:spcPts val="800"/>
              </a:spcBef>
              <a:spcAft>
                <a:spcPts val="0"/>
              </a:spcAft>
              <a:buSzPts val="2000"/>
              <a:buChar char="⬝"/>
              <a:defRPr sz="2000"/>
            </a:lvl3pPr>
            <a:lvl4pPr marL="1828800" lvl="3" indent="-355600" rtl="0">
              <a:spcBef>
                <a:spcPts val="800"/>
              </a:spcBef>
              <a:spcAft>
                <a:spcPts val="0"/>
              </a:spcAft>
              <a:buSzPts val="2000"/>
              <a:buChar char="⬞"/>
              <a:defRPr sz="2000"/>
            </a:lvl4pPr>
            <a:lvl5pPr marL="2286000" lvl="4" indent="-355600" rtl="0">
              <a:spcBef>
                <a:spcPts val="800"/>
              </a:spcBef>
              <a:spcAft>
                <a:spcPts val="0"/>
              </a:spcAft>
              <a:buSzPts val="2000"/>
              <a:buChar char="○"/>
              <a:defRPr sz="2000"/>
            </a:lvl5pPr>
            <a:lvl6pPr marL="2743200" lvl="5" indent="-355600" rtl="0">
              <a:spcBef>
                <a:spcPts val="800"/>
              </a:spcBef>
              <a:spcAft>
                <a:spcPts val="0"/>
              </a:spcAft>
              <a:buSzPts val="2000"/>
              <a:buChar char="■"/>
              <a:defRPr sz="2000"/>
            </a:lvl6pPr>
            <a:lvl7pPr marL="3200400" lvl="6" indent="-355600" rtl="0">
              <a:spcBef>
                <a:spcPts val="800"/>
              </a:spcBef>
              <a:spcAft>
                <a:spcPts val="0"/>
              </a:spcAft>
              <a:buSzPts val="2000"/>
              <a:buChar char="●"/>
              <a:defRPr sz="2000"/>
            </a:lvl7pPr>
            <a:lvl8pPr marL="3657600" lvl="7" indent="-355600" rtl="0">
              <a:spcBef>
                <a:spcPts val="800"/>
              </a:spcBef>
              <a:spcAft>
                <a:spcPts val="0"/>
              </a:spcAft>
              <a:buSzPts val="2000"/>
              <a:buChar char="○"/>
              <a:defRPr sz="2000"/>
            </a:lvl8pPr>
            <a:lvl9pPr marL="4114800" lvl="8" indent="-355600" rtl="0">
              <a:spcBef>
                <a:spcPts val="800"/>
              </a:spcBef>
              <a:spcAft>
                <a:spcPts val="800"/>
              </a:spcAft>
              <a:buSzPts val="2000"/>
              <a:buChar char="■"/>
              <a:defRPr sz="2000"/>
            </a:lvl9pPr>
          </a:lstStyle>
          <a:p>
            <a:endParaRPr/>
          </a:p>
        </p:txBody>
      </p:sp>
      <p:sp>
        <p:nvSpPr>
          <p:cNvPr id="26" name="Google Shape;26;p6"/>
          <p:cNvSpPr txBox="1">
            <a:spLocks noGrp="1"/>
          </p:cNvSpPr>
          <p:nvPr>
            <p:ph type="sldNum" idx="12"/>
          </p:nvPr>
        </p:nvSpPr>
        <p:spPr>
          <a:xfrm>
            <a:off x="8404375" y="4643093"/>
            <a:ext cx="548700" cy="316800"/>
          </a:xfrm>
          <a:prstGeom prst="rect">
            <a:avLst/>
          </a:prstGeom>
        </p:spPr>
        <p:txBody>
          <a:bodyPr spcFirstLastPara="1" wrap="square" lIns="0" tIns="0" rIns="0" bIns="0" anchor="b"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bg>
      <p:bgPr>
        <a:gradFill>
          <a:gsLst>
            <a:gs pos="0">
              <a:srgbClr val="F4FC68"/>
            </a:gs>
            <a:gs pos="58000">
              <a:schemeClr val="accent2"/>
            </a:gs>
            <a:gs pos="100000">
              <a:schemeClr val="accent2"/>
            </a:gs>
          </a:gsLst>
          <a:path path="circle">
            <a:fillToRect l="100000" t="100000"/>
          </a:path>
          <a:tileRect r="-100000" b="-100000"/>
        </a:gradFill>
        <a:effectLst/>
      </p:bgPr>
    </p:bg>
    <p:spTree>
      <p:nvGrpSpPr>
        <p:cNvPr id="1" name="Shape 27"/>
        <p:cNvGrpSpPr/>
        <p:nvPr/>
      </p:nvGrpSpPr>
      <p:grpSpPr>
        <a:xfrm>
          <a:off x="0" y="0"/>
          <a:ext cx="0" cy="0"/>
          <a:chOff x="0" y="0"/>
          <a:chExt cx="0" cy="0"/>
        </a:xfrm>
      </p:grpSpPr>
      <p:sp>
        <p:nvSpPr>
          <p:cNvPr id="28" name="Google Shape;28;p7"/>
          <p:cNvSpPr txBox="1">
            <a:spLocks noGrp="1"/>
          </p:cNvSpPr>
          <p:nvPr>
            <p:ph type="title"/>
          </p:nvPr>
        </p:nvSpPr>
        <p:spPr>
          <a:xfrm>
            <a:off x="779100" y="759800"/>
            <a:ext cx="7593300" cy="396300"/>
          </a:xfrm>
          <a:prstGeom prst="rect">
            <a:avLst/>
          </a:prstGeom>
        </p:spPr>
        <p:txBody>
          <a:bodyPr spcFirstLastPara="1" wrap="square" lIns="0" tIns="0" rIns="0" bIns="0" anchor="b" anchorCtr="0">
            <a:noAutofit/>
          </a:bodyPr>
          <a:lstStyle>
            <a:lvl1pPr lvl="0"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29" name="Google Shape;29;p7"/>
          <p:cNvSpPr txBox="1">
            <a:spLocks noGrp="1"/>
          </p:cNvSpPr>
          <p:nvPr>
            <p:ph type="body" idx="1"/>
          </p:nvPr>
        </p:nvSpPr>
        <p:spPr>
          <a:xfrm>
            <a:off x="779100" y="1353950"/>
            <a:ext cx="1878600" cy="3418200"/>
          </a:xfrm>
          <a:prstGeom prst="rect">
            <a:avLst/>
          </a:prstGeom>
        </p:spPr>
        <p:txBody>
          <a:bodyPr spcFirstLastPara="1" wrap="square" lIns="0" tIns="0" rIns="0" bIns="0" anchor="t" anchorCtr="0">
            <a:noAutofit/>
          </a:bodyPr>
          <a:lstStyle>
            <a:lvl1pPr marL="457200" lvl="0" indent="-342900" rtl="0">
              <a:spcBef>
                <a:spcPts val="0"/>
              </a:spcBef>
              <a:spcAft>
                <a:spcPts val="0"/>
              </a:spcAft>
              <a:buSzPts val="1800"/>
              <a:buChar char="▪"/>
              <a:defRPr sz="1800"/>
            </a:lvl1pPr>
            <a:lvl2pPr marL="914400" lvl="1" indent="-342900" rtl="0">
              <a:spcBef>
                <a:spcPts val="800"/>
              </a:spcBef>
              <a:spcAft>
                <a:spcPts val="0"/>
              </a:spcAft>
              <a:buSzPts val="1800"/>
              <a:buChar char="▫"/>
              <a:defRPr sz="1800"/>
            </a:lvl2pPr>
            <a:lvl3pPr marL="1371600" lvl="2" indent="-342900" rtl="0">
              <a:spcBef>
                <a:spcPts val="800"/>
              </a:spcBef>
              <a:spcAft>
                <a:spcPts val="0"/>
              </a:spcAft>
              <a:buSzPts val="1800"/>
              <a:buChar char="⬝"/>
              <a:defRPr sz="1800"/>
            </a:lvl3pPr>
            <a:lvl4pPr marL="1828800" lvl="3" indent="-342900" rtl="0">
              <a:spcBef>
                <a:spcPts val="800"/>
              </a:spcBef>
              <a:spcAft>
                <a:spcPts val="0"/>
              </a:spcAft>
              <a:buSzPts val="1800"/>
              <a:buChar char="⬞"/>
              <a:defRPr sz="1800"/>
            </a:lvl4pPr>
            <a:lvl5pPr marL="2286000" lvl="4" indent="-342900" rtl="0">
              <a:spcBef>
                <a:spcPts val="800"/>
              </a:spcBef>
              <a:spcAft>
                <a:spcPts val="0"/>
              </a:spcAft>
              <a:buSzPts val="1800"/>
              <a:buChar char="○"/>
              <a:defRPr sz="1800"/>
            </a:lvl5pPr>
            <a:lvl6pPr marL="2743200" lvl="5" indent="-342900" rtl="0">
              <a:spcBef>
                <a:spcPts val="800"/>
              </a:spcBef>
              <a:spcAft>
                <a:spcPts val="0"/>
              </a:spcAft>
              <a:buSzPts val="1800"/>
              <a:buChar char="■"/>
              <a:defRPr sz="1800"/>
            </a:lvl6pPr>
            <a:lvl7pPr marL="3200400" lvl="6" indent="-342900" rtl="0">
              <a:spcBef>
                <a:spcPts val="800"/>
              </a:spcBef>
              <a:spcAft>
                <a:spcPts val="0"/>
              </a:spcAft>
              <a:buSzPts val="1800"/>
              <a:buChar char="●"/>
              <a:defRPr sz="1800"/>
            </a:lvl7pPr>
            <a:lvl8pPr marL="3657600" lvl="7" indent="-342900" rtl="0">
              <a:spcBef>
                <a:spcPts val="800"/>
              </a:spcBef>
              <a:spcAft>
                <a:spcPts val="0"/>
              </a:spcAft>
              <a:buSzPts val="1800"/>
              <a:buChar char="○"/>
              <a:defRPr sz="1800"/>
            </a:lvl8pPr>
            <a:lvl9pPr marL="4114800" lvl="8" indent="-342900" rtl="0">
              <a:spcBef>
                <a:spcPts val="800"/>
              </a:spcBef>
              <a:spcAft>
                <a:spcPts val="800"/>
              </a:spcAft>
              <a:buSzPts val="1800"/>
              <a:buChar char="■"/>
              <a:defRPr sz="1800"/>
            </a:lvl9pPr>
          </a:lstStyle>
          <a:p>
            <a:endParaRPr/>
          </a:p>
        </p:txBody>
      </p:sp>
      <p:sp>
        <p:nvSpPr>
          <p:cNvPr id="30" name="Google Shape;30;p7"/>
          <p:cNvSpPr txBox="1">
            <a:spLocks noGrp="1"/>
          </p:cNvSpPr>
          <p:nvPr>
            <p:ph type="body" idx="2"/>
          </p:nvPr>
        </p:nvSpPr>
        <p:spPr>
          <a:xfrm>
            <a:off x="2854792" y="1353950"/>
            <a:ext cx="1878600" cy="3418200"/>
          </a:xfrm>
          <a:prstGeom prst="rect">
            <a:avLst/>
          </a:prstGeom>
        </p:spPr>
        <p:txBody>
          <a:bodyPr spcFirstLastPara="1" wrap="square" lIns="0" tIns="0" rIns="0" bIns="0" anchor="t" anchorCtr="0">
            <a:noAutofit/>
          </a:bodyPr>
          <a:lstStyle>
            <a:lvl1pPr marL="457200" lvl="0" indent="-342900" rtl="0">
              <a:spcBef>
                <a:spcPts val="0"/>
              </a:spcBef>
              <a:spcAft>
                <a:spcPts val="0"/>
              </a:spcAft>
              <a:buSzPts val="1800"/>
              <a:buChar char="▪"/>
              <a:defRPr sz="1800"/>
            </a:lvl1pPr>
            <a:lvl2pPr marL="914400" lvl="1" indent="-342900" rtl="0">
              <a:spcBef>
                <a:spcPts val="800"/>
              </a:spcBef>
              <a:spcAft>
                <a:spcPts val="0"/>
              </a:spcAft>
              <a:buSzPts val="1800"/>
              <a:buChar char="▫"/>
              <a:defRPr sz="1800"/>
            </a:lvl2pPr>
            <a:lvl3pPr marL="1371600" lvl="2" indent="-342900" rtl="0">
              <a:spcBef>
                <a:spcPts val="800"/>
              </a:spcBef>
              <a:spcAft>
                <a:spcPts val="0"/>
              </a:spcAft>
              <a:buSzPts val="1800"/>
              <a:buChar char="⬝"/>
              <a:defRPr sz="1800"/>
            </a:lvl3pPr>
            <a:lvl4pPr marL="1828800" lvl="3" indent="-342900" rtl="0">
              <a:spcBef>
                <a:spcPts val="800"/>
              </a:spcBef>
              <a:spcAft>
                <a:spcPts val="0"/>
              </a:spcAft>
              <a:buSzPts val="1800"/>
              <a:buChar char="⬞"/>
              <a:defRPr sz="1800"/>
            </a:lvl4pPr>
            <a:lvl5pPr marL="2286000" lvl="4" indent="-342900" rtl="0">
              <a:spcBef>
                <a:spcPts val="800"/>
              </a:spcBef>
              <a:spcAft>
                <a:spcPts val="0"/>
              </a:spcAft>
              <a:buSzPts val="1800"/>
              <a:buChar char="○"/>
              <a:defRPr sz="1800"/>
            </a:lvl5pPr>
            <a:lvl6pPr marL="2743200" lvl="5" indent="-342900" rtl="0">
              <a:spcBef>
                <a:spcPts val="800"/>
              </a:spcBef>
              <a:spcAft>
                <a:spcPts val="0"/>
              </a:spcAft>
              <a:buSzPts val="1800"/>
              <a:buChar char="■"/>
              <a:defRPr sz="1800"/>
            </a:lvl6pPr>
            <a:lvl7pPr marL="3200400" lvl="6" indent="-342900" rtl="0">
              <a:spcBef>
                <a:spcPts val="800"/>
              </a:spcBef>
              <a:spcAft>
                <a:spcPts val="0"/>
              </a:spcAft>
              <a:buSzPts val="1800"/>
              <a:buChar char="●"/>
              <a:defRPr sz="1800"/>
            </a:lvl7pPr>
            <a:lvl8pPr marL="3657600" lvl="7" indent="-342900" rtl="0">
              <a:spcBef>
                <a:spcPts val="800"/>
              </a:spcBef>
              <a:spcAft>
                <a:spcPts val="0"/>
              </a:spcAft>
              <a:buSzPts val="1800"/>
              <a:buChar char="○"/>
              <a:defRPr sz="1800"/>
            </a:lvl8pPr>
            <a:lvl9pPr marL="4114800" lvl="8" indent="-342900" rtl="0">
              <a:spcBef>
                <a:spcPts val="800"/>
              </a:spcBef>
              <a:spcAft>
                <a:spcPts val="800"/>
              </a:spcAft>
              <a:buSzPts val="1800"/>
              <a:buChar char="■"/>
              <a:defRPr sz="1800"/>
            </a:lvl9pPr>
          </a:lstStyle>
          <a:p>
            <a:endParaRPr/>
          </a:p>
        </p:txBody>
      </p:sp>
      <p:sp>
        <p:nvSpPr>
          <p:cNvPr id="31" name="Google Shape;31;p7"/>
          <p:cNvSpPr txBox="1">
            <a:spLocks noGrp="1"/>
          </p:cNvSpPr>
          <p:nvPr>
            <p:ph type="body" idx="3"/>
          </p:nvPr>
        </p:nvSpPr>
        <p:spPr>
          <a:xfrm>
            <a:off x="4930485" y="1353950"/>
            <a:ext cx="1878600" cy="3418200"/>
          </a:xfrm>
          <a:prstGeom prst="rect">
            <a:avLst/>
          </a:prstGeom>
        </p:spPr>
        <p:txBody>
          <a:bodyPr spcFirstLastPara="1" wrap="square" lIns="0" tIns="0" rIns="0" bIns="0" anchor="t" anchorCtr="0">
            <a:noAutofit/>
          </a:bodyPr>
          <a:lstStyle>
            <a:lvl1pPr marL="457200" lvl="0" indent="-342900" rtl="0">
              <a:spcBef>
                <a:spcPts val="0"/>
              </a:spcBef>
              <a:spcAft>
                <a:spcPts val="0"/>
              </a:spcAft>
              <a:buSzPts val="1800"/>
              <a:buChar char="▪"/>
              <a:defRPr sz="1800"/>
            </a:lvl1pPr>
            <a:lvl2pPr marL="914400" lvl="1" indent="-342900" rtl="0">
              <a:spcBef>
                <a:spcPts val="800"/>
              </a:spcBef>
              <a:spcAft>
                <a:spcPts val="0"/>
              </a:spcAft>
              <a:buSzPts val="1800"/>
              <a:buChar char="▫"/>
              <a:defRPr sz="1800"/>
            </a:lvl2pPr>
            <a:lvl3pPr marL="1371600" lvl="2" indent="-342900" rtl="0">
              <a:spcBef>
                <a:spcPts val="800"/>
              </a:spcBef>
              <a:spcAft>
                <a:spcPts val="0"/>
              </a:spcAft>
              <a:buSzPts val="1800"/>
              <a:buChar char="⬝"/>
              <a:defRPr sz="1800"/>
            </a:lvl3pPr>
            <a:lvl4pPr marL="1828800" lvl="3" indent="-342900" rtl="0">
              <a:spcBef>
                <a:spcPts val="800"/>
              </a:spcBef>
              <a:spcAft>
                <a:spcPts val="0"/>
              </a:spcAft>
              <a:buSzPts val="1800"/>
              <a:buChar char="⬞"/>
              <a:defRPr sz="1800"/>
            </a:lvl4pPr>
            <a:lvl5pPr marL="2286000" lvl="4" indent="-342900" rtl="0">
              <a:spcBef>
                <a:spcPts val="800"/>
              </a:spcBef>
              <a:spcAft>
                <a:spcPts val="0"/>
              </a:spcAft>
              <a:buSzPts val="1800"/>
              <a:buChar char="○"/>
              <a:defRPr sz="1800"/>
            </a:lvl5pPr>
            <a:lvl6pPr marL="2743200" lvl="5" indent="-342900" rtl="0">
              <a:spcBef>
                <a:spcPts val="800"/>
              </a:spcBef>
              <a:spcAft>
                <a:spcPts val="0"/>
              </a:spcAft>
              <a:buSzPts val="1800"/>
              <a:buChar char="■"/>
              <a:defRPr sz="1800"/>
            </a:lvl6pPr>
            <a:lvl7pPr marL="3200400" lvl="6" indent="-342900" rtl="0">
              <a:spcBef>
                <a:spcPts val="800"/>
              </a:spcBef>
              <a:spcAft>
                <a:spcPts val="0"/>
              </a:spcAft>
              <a:buSzPts val="1800"/>
              <a:buChar char="●"/>
              <a:defRPr sz="1800"/>
            </a:lvl7pPr>
            <a:lvl8pPr marL="3657600" lvl="7" indent="-342900" rtl="0">
              <a:spcBef>
                <a:spcPts val="800"/>
              </a:spcBef>
              <a:spcAft>
                <a:spcPts val="0"/>
              </a:spcAft>
              <a:buSzPts val="1800"/>
              <a:buChar char="○"/>
              <a:defRPr sz="1800"/>
            </a:lvl8pPr>
            <a:lvl9pPr marL="4114800" lvl="8" indent="-342900" rtl="0">
              <a:spcBef>
                <a:spcPts val="800"/>
              </a:spcBef>
              <a:spcAft>
                <a:spcPts val="800"/>
              </a:spcAft>
              <a:buSzPts val="1800"/>
              <a:buChar char="■"/>
              <a:defRPr sz="1800"/>
            </a:lvl9pPr>
          </a:lstStyle>
          <a:p>
            <a:endParaRPr/>
          </a:p>
        </p:txBody>
      </p:sp>
      <p:sp>
        <p:nvSpPr>
          <p:cNvPr id="32" name="Google Shape;32;p7"/>
          <p:cNvSpPr txBox="1">
            <a:spLocks noGrp="1"/>
          </p:cNvSpPr>
          <p:nvPr>
            <p:ph type="sldNum" idx="12"/>
          </p:nvPr>
        </p:nvSpPr>
        <p:spPr>
          <a:xfrm>
            <a:off x="8404375" y="4643093"/>
            <a:ext cx="548700" cy="316800"/>
          </a:xfrm>
          <a:prstGeom prst="rect">
            <a:avLst/>
          </a:prstGeom>
        </p:spPr>
        <p:txBody>
          <a:bodyPr spcFirstLastPara="1" wrap="square" lIns="0" tIns="0" rIns="0" bIns="0" anchor="b"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gradFill>
          <a:gsLst>
            <a:gs pos="0">
              <a:srgbClr val="FFE659"/>
            </a:gs>
            <a:gs pos="58000">
              <a:schemeClr val="accent4"/>
            </a:gs>
            <a:gs pos="100000">
              <a:schemeClr val="accent4"/>
            </a:gs>
          </a:gsLst>
          <a:path path="circle">
            <a:fillToRect l="100000" t="100000"/>
          </a:path>
          <a:tileRect r="-100000" b="-100000"/>
        </a:gradFill>
        <a:effectLst/>
      </p:bgPr>
    </p:bg>
    <p:spTree>
      <p:nvGrpSpPr>
        <p:cNvPr id="1" name="Shape 33"/>
        <p:cNvGrpSpPr/>
        <p:nvPr/>
      </p:nvGrpSpPr>
      <p:grpSpPr>
        <a:xfrm>
          <a:off x="0" y="0"/>
          <a:ext cx="0" cy="0"/>
          <a:chOff x="0" y="0"/>
          <a:chExt cx="0" cy="0"/>
        </a:xfrm>
      </p:grpSpPr>
      <p:sp>
        <p:nvSpPr>
          <p:cNvPr id="34" name="Google Shape;34;p8"/>
          <p:cNvSpPr txBox="1">
            <a:spLocks noGrp="1"/>
          </p:cNvSpPr>
          <p:nvPr>
            <p:ph type="title"/>
          </p:nvPr>
        </p:nvSpPr>
        <p:spPr>
          <a:xfrm>
            <a:off x="779100" y="759800"/>
            <a:ext cx="7593300" cy="396300"/>
          </a:xfrm>
          <a:prstGeom prst="rect">
            <a:avLst/>
          </a:prstGeom>
        </p:spPr>
        <p:txBody>
          <a:bodyPr spcFirstLastPara="1" wrap="square" lIns="0" tIns="0" rIns="0" bIns="0" anchor="b" anchorCtr="0">
            <a:noAutofit/>
          </a:bodyPr>
          <a:lstStyle>
            <a:lvl1pPr lvl="0"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35" name="Google Shape;35;p8"/>
          <p:cNvSpPr txBox="1">
            <a:spLocks noGrp="1"/>
          </p:cNvSpPr>
          <p:nvPr>
            <p:ph type="sldNum" idx="12"/>
          </p:nvPr>
        </p:nvSpPr>
        <p:spPr>
          <a:xfrm>
            <a:off x="8404375" y="4643093"/>
            <a:ext cx="548700" cy="316800"/>
          </a:xfrm>
          <a:prstGeom prst="rect">
            <a:avLst/>
          </a:prstGeom>
        </p:spPr>
        <p:txBody>
          <a:bodyPr spcFirstLastPara="1" wrap="square" lIns="0" tIns="0" rIns="0" bIns="0" anchor="b"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bg>
      <p:bgPr>
        <a:gradFill>
          <a:gsLst>
            <a:gs pos="0">
              <a:schemeClr val="lt2"/>
            </a:gs>
            <a:gs pos="58000">
              <a:schemeClr val="dk2"/>
            </a:gs>
            <a:gs pos="100000">
              <a:schemeClr val="dk2"/>
            </a:gs>
          </a:gsLst>
          <a:path path="circle">
            <a:fillToRect l="100000" t="100000"/>
          </a:path>
          <a:tileRect r="-100000" b="-100000"/>
        </a:gradFill>
        <a:effectLst/>
      </p:bgPr>
    </p:bg>
    <p:spTree>
      <p:nvGrpSpPr>
        <p:cNvPr id="1" name="Shape 36"/>
        <p:cNvGrpSpPr/>
        <p:nvPr/>
      </p:nvGrpSpPr>
      <p:grpSpPr>
        <a:xfrm>
          <a:off x="0" y="0"/>
          <a:ext cx="0" cy="0"/>
          <a:chOff x="0" y="0"/>
          <a:chExt cx="0" cy="0"/>
        </a:xfrm>
      </p:grpSpPr>
      <p:sp>
        <p:nvSpPr>
          <p:cNvPr id="37" name="Google Shape;37;p9"/>
          <p:cNvSpPr txBox="1">
            <a:spLocks noGrp="1"/>
          </p:cNvSpPr>
          <p:nvPr>
            <p:ph type="body" idx="1"/>
          </p:nvPr>
        </p:nvSpPr>
        <p:spPr>
          <a:xfrm>
            <a:off x="855300" y="4177700"/>
            <a:ext cx="7433400" cy="316800"/>
          </a:xfrm>
          <a:prstGeom prst="rect">
            <a:avLst/>
          </a:prstGeom>
        </p:spPr>
        <p:txBody>
          <a:bodyPr spcFirstLastPara="1" wrap="square" lIns="0" tIns="0" rIns="0" bIns="0" anchor="t" anchorCtr="0">
            <a:noAutofit/>
          </a:bodyPr>
          <a:lstStyle>
            <a:lvl1pPr marL="457200" lvl="0" indent="-228600" rtl="0">
              <a:spcBef>
                <a:spcPts val="0"/>
              </a:spcBef>
              <a:spcAft>
                <a:spcPts val="800"/>
              </a:spcAft>
              <a:buSzPts val="1800"/>
              <a:buNone/>
              <a:defRPr sz="1800"/>
            </a:lvl1pPr>
          </a:lstStyle>
          <a:p>
            <a:endParaRPr/>
          </a:p>
        </p:txBody>
      </p:sp>
      <p:sp>
        <p:nvSpPr>
          <p:cNvPr id="38" name="Google Shape;38;p9"/>
          <p:cNvSpPr txBox="1">
            <a:spLocks noGrp="1"/>
          </p:cNvSpPr>
          <p:nvPr>
            <p:ph type="sldNum" idx="12"/>
          </p:nvPr>
        </p:nvSpPr>
        <p:spPr>
          <a:xfrm>
            <a:off x="8404375" y="4643093"/>
            <a:ext cx="548700" cy="316800"/>
          </a:xfrm>
          <a:prstGeom prst="rect">
            <a:avLst/>
          </a:prstGeom>
        </p:spPr>
        <p:txBody>
          <a:bodyPr spcFirstLastPara="1" wrap="square" lIns="0" tIns="0" rIns="0" bIns="0" anchor="b"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bg>
      <p:bgPr>
        <a:gradFill>
          <a:gsLst>
            <a:gs pos="0">
              <a:srgbClr val="44506E"/>
            </a:gs>
            <a:gs pos="58000">
              <a:schemeClr val="dk1"/>
            </a:gs>
            <a:gs pos="100000">
              <a:schemeClr val="dk1"/>
            </a:gs>
          </a:gsLst>
          <a:path path="circle">
            <a:fillToRect l="100000" t="100000"/>
          </a:path>
          <a:tileRect r="-100000" b="-100000"/>
        </a:gradFill>
        <a:effectLst/>
      </p:bgPr>
    </p:bg>
    <p:spTree>
      <p:nvGrpSpPr>
        <p:cNvPr id="1" name="Shape 39"/>
        <p:cNvGrpSpPr/>
        <p:nvPr/>
      </p:nvGrpSpPr>
      <p:grpSpPr>
        <a:xfrm>
          <a:off x="0" y="0"/>
          <a:ext cx="0" cy="0"/>
          <a:chOff x="0" y="0"/>
          <a:chExt cx="0" cy="0"/>
        </a:xfrm>
      </p:grpSpPr>
      <p:sp>
        <p:nvSpPr>
          <p:cNvPr id="40" name="Google Shape;40;p10"/>
          <p:cNvSpPr txBox="1">
            <a:spLocks noGrp="1"/>
          </p:cNvSpPr>
          <p:nvPr>
            <p:ph type="sldNum" idx="12"/>
          </p:nvPr>
        </p:nvSpPr>
        <p:spPr>
          <a:xfrm>
            <a:off x="8404375" y="4643093"/>
            <a:ext cx="548700" cy="316800"/>
          </a:xfrm>
          <a:prstGeom prst="rect">
            <a:avLst/>
          </a:prstGeom>
        </p:spPr>
        <p:txBody>
          <a:bodyPr spcFirstLastPara="1" wrap="square" lIns="0" tIns="0" rIns="0" bIns="0" anchor="b"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gradFill>
          <a:gsLst>
            <a:gs pos="0">
              <a:srgbClr val="9FFAFF"/>
            </a:gs>
            <a:gs pos="58000">
              <a:schemeClr val="accent1"/>
            </a:gs>
            <a:gs pos="100000">
              <a:schemeClr val="accent1"/>
            </a:gs>
          </a:gsLst>
          <a:path path="circle">
            <a:fillToRect l="100000" t="100000"/>
          </a:path>
          <a:tileRect r="-100000" b="-10000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79100" y="759800"/>
            <a:ext cx="7593300" cy="396300"/>
          </a:xfrm>
          <a:prstGeom prst="rect">
            <a:avLst/>
          </a:prstGeom>
          <a:noFill/>
          <a:ln>
            <a:noFill/>
          </a:ln>
          <a:effectLst>
            <a:outerShdw blurRad="42863" dist="9525" dir="5400000" algn="bl" rotWithShape="0">
              <a:schemeClr val="dk1">
                <a:alpha val="30000"/>
              </a:schemeClr>
            </a:outerShdw>
          </a:effectLst>
        </p:spPr>
        <p:txBody>
          <a:bodyPr spcFirstLastPara="1" wrap="square" lIns="0" tIns="0" rIns="0" bIns="0" anchor="b" anchorCtr="0">
            <a:noAutofit/>
          </a:bodyPr>
          <a:lstStyle>
            <a:lvl1pPr lvl="0" rtl="0">
              <a:lnSpc>
                <a:spcPct val="90000"/>
              </a:lnSpc>
              <a:spcBef>
                <a:spcPts val="0"/>
              </a:spcBef>
              <a:spcAft>
                <a:spcPts val="0"/>
              </a:spcAft>
              <a:buClr>
                <a:schemeClr val="lt1"/>
              </a:buClr>
              <a:buSzPts val="3400"/>
              <a:buFont typeface="Bebas Neue"/>
              <a:buNone/>
              <a:defRPr sz="3400">
                <a:solidFill>
                  <a:schemeClr val="lt1"/>
                </a:solidFill>
                <a:latin typeface="Bebas Neue"/>
                <a:ea typeface="Bebas Neue"/>
                <a:cs typeface="Bebas Neue"/>
                <a:sym typeface="Bebas Neue"/>
              </a:defRPr>
            </a:lvl1pPr>
            <a:lvl2pPr lvl="1" rtl="0">
              <a:lnSpc>
                <a:spcPct val="90000"/>
              </a:lnSpc>
              <a:spcBef>
                <a:spcPts val="0"/>
              </a:spcBef>
              <a:spcAft>
                <a:spcPts val="0"/>
              </a:spcAft>
              <a:buClr>
                <a:schemeClr val="lt1"/>
              </a:buClr>
              <a:buSzPts val="3400"/>
              <a:buFont typeface="Bebas Neue"/>
              <a:buNone/>
              <a:defRPr sz="3400">
                <a:solidFill>
                  <a:schemeClr val="lt1"/>
                </a:solidFill>
                <a:latin typeface="Bebas Neue"/>
                <a:ea typeface="Bebas Neue"/>
                <a:cs typeface="Bebas Neue"/>
                <a:sym typeface="Bebas Neue"/>
              </a:defRPr>
            </a:lvl2pPr>
            <a:lvl3pPr lvl="2" rtl="0">
              <a:lnSpc>
                <a:spcPct val="90000"/>
              </a:lnSpc>
              <a:spcBef>
                <a:spcPts val="0"/>
              </a:spcBef>
              <a:spcAft>
                <a:spcPts val="0"/>
              </a:spcAft>
              <a:buClr>
                <a:schemeClr val="lt1"/>
              </a:buClr>
              <a:buSzPts val="3400"/>
              <a:buFont typeface="Bebas Neue"/>
              <a:buNone/>
              <a:defRPr sz="3400">
                <a:solidFill>
                  <a:schemeClr val="lt1"/>
                </a:solidFill>
                <a:latin typeface="Bebas Neue"/>
                <a:ea typeface="Bebas Neue"/>
                <a:cs typeface="Bebas Neue"/>
                <a:sym typeface="Bebas Neue"/>
              </a:defRPr>
            </a:lvl3pPr>
            <a:lvl4pPr lvl="3" rtl="0">
              <a:lnSpc>
                <a:spcPct val="90000"/>
              </a:lnSpc>
              <a:spcBef>
                <a:spcPts val="0"/>
              </a:spcBef>
              <a:spcAft>
                <a:spcPts val="0"/>
              </a:spcAft>
              <a:buClr>
                <a:schemeClr val="lt1"/>
              </a:buClr>
              <a:buSzPts val="3400"/>
              <a:buFont typeface="Bebas Neue"/>
              <a:buNone/>
              <a:defRPr sz="3400">
                <a:solidFill>
                  <a:schemeClr val="lt1"/>
                </a:solidFill>
                <a:latin typeface="Bebas Neue"/>
                <a:ea typeface="Bebas Neue"/>
                <a:cs typeface="Bebas Neue"/>
                <a:sym typeface="Bebas Neue"/>
              </a:defRPr>
            </a:lvl4pPr>
            <a:lvl5pPr lvl="4" rtl="0">
              <a:lnSpc>
                <a:spcPct val="90000"/>
              </a:lnSpc>
              <a:spcBef>
                <a:spcPts val="0"/>
              </a:spcBef>
              <a:spcAft>
                <a:spcPts val="0"/>
              </a:spcAft>
              <a:buClr>
                <a:schemeClr val="lt1"/>
              </a:buClr>
              <a:buSzPts val="3400"/>
              <a:buFont typeface="Bebas Neue"/>
              <a:buNone/>
              <a:defRPr sz="3400">
                <a:solidFill>
                  <a:schemeClr val="lt1"/>
                </a:solidFill>
                <a:latin typeface="Bebas Neue"/>
                <a:ea typeface="Bebas Neue"/>
                <a:cs typeface="Bebas Neue"/>
                <a:sym typeface="Bebas Neue"/>
              </a:defRPr>
            </a:lvl5pPr>
            <a:lvl6pPr lvl="5" rtl="0">
              <a:lnSpc>
                <a:spcPct val="90000"/>
              </a:lnSpc>
              <a:spcBef>
                <a:spcPts val="0"/>
              </a:spcBef>
              <a:spcAft>
                <a:spcPts val="0"/>
              </a:spcAft>
              <a:buClr>
                <a:schemeClr val="lt1"/>
              </a:buClr>
              <a:buSzPts val="3400"/>
              <a:buFont typeface="Bebas Neue"/>
              <a:buNone/>
              <a:defRPr sz="3400">
                <a:solidFill>
                  <a:schemeClr val="lt1"/>
                </a:solidFill>
                <a:latin typeface="Bebas Neue"/>
                <a:ea typeface="Bebas Neue"/>
                <a:cs typeface="Bebas Neue"/>
                <a:sym typeface="Bebas Neue"/>
              </a:defRPr>
            </a:lvl6pPr>
            <a:lvl7pPr lvl="6" rtl="0">
              <a:lnSpc>
                <a:spcPct val="90000"/>
              </a:lnSpc>
              <a:spcBef>
                <a:spcPts val="0"/>
              </a:spcBef>
              <a:spcAft>
                <a:spcPts val="0"/>
              </a:spcAft>
              <a:buClr>
                <a:schemeClr val="lt1"/>
              </a:buClr>
              <a:buSzPts val="3400"/>
              <a:buFont typeface="Bebas Neue"/>
              <a:buNone/>
              <a:defRPr sz="3400">
                <a:solidFill>
                  <a:schemeClr val="lt1"/>
                </a:solidFill>
                <a:latin typeface="Bebas Neue"/>
                <a:ea typeface="Bebas Neue"/>
                <a:cs typeface="Bebas Neue"/>
                <a:sym typeface="Bebas Neue"/>
              </a:defRPr>
            </a:lvl7pPr>
            <a:lvl8pPr lvl="7" rtl="0">
              <a:lnSpc>
                <a:spcPct val="90000"/>
              </a:lnSpc>
              <a:spcBef>
                <a:spcPts val="0"/>
              </a:spcBef>
              <a:spcAft>
                <a:spcPts val="0"/>
              </a:spcAft>
              <a:buClr>
                <a:schemeClr val="lt1"/>
              </a:buClr>
              <a:buSzPts val="3400"/>
              <a:buFont typeface="Bebas Neue"/>
              <a:buNone/>
              <a:defRPr sz="3400">
                <a:solidFill>
                  <a:schemeClr val="lt1"/>
                </a:solidFill>
                <a:latin typeface="Bebas Neue"/>
                <a:ea typeface="Bebas Neue"/>
                <a:cs typeface="Bebas Neue"/>
                <a:sym typeface="Bebas Neue"/>
              </a:defRPr>
            </a:lvl8pPr>
            <a:lvl9pPr lvl="8" rtl="0">
              <a:lnSpc>
                <a:spcPct val="90000"/>
              </a:lnSpc>
              <a:spcBef>
                <a:spcPts val="0"/>
              </a:spcBef>
              <a:spcAft>
                <a:spcPts val="0"/>
              </a:spcAft>
              <a:buClr>
                <a:schemeClr val="lt1"/>
              </a:buClr>
              <a:buSzPts val="3400"/>
              <a:buFont typeface="Bebas Neue"/>
              <a:buNone/>
              <a:defRPr sz="3400">
                <a:solidFill>
                  <a:schemeClr val="lt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779100" y="1277748"/>
            <a:ext cx="4975500" cy="3033900"/>
          </a:xfrm>
          <a:prstGeom prst="rect">
            <a:avLst/>
          </a:prstGeom>
          <a:noFill/>
          <a:ln>
            <a:noFill/>
          </a:ln>
        </p:spPr>
        <p:txBody>
          <a:bodyPr spcFirstLastPara="1" wrap="square" lIns="0" tIns="0" rIns="0" bIns="0" anchor="t" anchorCtr="0">
            <a:noAutofit/>
          </a:bodyPr>
          <a:lstStyle>
            <a:lvl1pPr marL="457200" lvl="0" indent="-381000" rtl="0">
              <a:lnSpc>
                <a:spcPct val="115000"/>
              </a:lnSpc>
              <a:spcBef>
                <a:spcPts val="0"/>
              </a:spcBef>
              <a:spcAft>
                <a:spcPts val="0"/>
              </a:spcAft>
              <a:buClr>
                <a:schemeClr val="dk1"/>
              </a:buClr>
              <a:buSzPts val="2400"/>
              <a:buFont typeface="IBM Plex Sans Condensed"/>
              <a:buChar char="▪"/>
              <a:defRPr sz="2400">
                <a:solidFill>
                  <a:schemeClr val="dk1"/>
                </a:solidFill>
                <a:latin typeface="IBM Plex Sans Condensed"/>
                <a:ea typeface="IBM Plex Sans Condensed"/>
                <a:cs typeface="IBM Plex Sans Condensed"/>
                <a:sym typeface="IBM Plex Sans Condensed"/>
              </a:defRPr>
            </a:lvl1pPr>
            <a:lvl2pPr marL="914400" lvl="1" indent="-381000" rtl="0">
              <a:lnSpc>
                <a:spcPct val="115000"/>
              </a:lnSpc>
              <a:spcBef>
                <a:spcPts val="800"/>
              </a:spcBef>
              <a:spcAft>
                <a:spcPts val="0"/>
              </a:spcAft>
              <a:buClr>
                <a:schemeClr val="dk1"/>
              </a:buClr>
              <a:buSzPts val="2400"/>
              <a:buFont typeface="IBM Plex Sans Condensed"/>
              <a:buChar char="▫"/>
              <a:defRPr sz="2400">
                <a:solidFill>
                  <a:schemeClr val="dk1"/>
                </a:solidFill>
                <a:latin typeface="IBM Plex Sans Condensed"/>
                <a:ea typeface="IBM Plex Sans Condensed"/>
                <a:cs typeface="IBM Plex Sans Condensed"/>
                <a:sym typeface="IBM Plex Sans Condensed"/>
              </a:defRPr>
            </a:lvl2pPr>
            <a:lvl3pPr marL="1371600" lvl="2" indent="-381000" rtl="0">
              <a:lnSpc>
                <a:spcPct val="115000"/>
              </a:lnSpc>
              <a:spcBef>
                <a:spcPts val="800"/>
              </a:spcBef>
              <a:spcAft>
                <a:spcPts val="0"/>
              </a:spcAft>
              <a:buClr>
                <a:schemeClr val="dk1"/>
              </a:buClr>
              <a:buSzPts val="2400"/>
              <a:buFont typeface="IBM Plex Sans Condensed"/>
              <a:buChar char="⬝"/>
              <a:defRPr sz="2400">
                <a:solidFill>
                  <a:schemeClr val="dk1"/>
                </a:solidFill>
                <a:latin typeface="IBM Plex Sans Condensed"/>
                <a:ea typeface="IBM Plex Sans Condensed"/>
                <a:cs typeface="IBM Plex Sans Condensed"/>
                <a:sym typeface="IBM Plex Sans Condensed"/>
              </a:defRPr>
            </a:lvl3pPr>
            <a:lvl4pPr marL="1828800" lvl="3" indent="-381000" rtl="0">
              <a:lnSpc>
                <a:spcPct val="115000"/>
              </a:lnSpc>
              <a:spcBef>
                <a:spcPts val="800"/>
              </a:spcBef>
              <a:spcAft>
                <a:spcPts val="0"/>
              </a:spcAft>
              <a:buClr>
                <a:schemeClr val="dk1"/>
              </a:buClr>
              <a:buSzPts val="2400"/>
              <a:buFont typeface="IBM Plex Sans Condensed"/>
              <a:buChar char="⬞"/>
              <a:defRPr sz="2400">
                <a:solidFill>
                  <a:schemeClr val="dk1"/>
                </a:solidFill>
                <a:latin typeface="IBM Plex Sans Condensed"/>
                <a:ea typeface="IBM Plex Sans Condensed"/>
                <a:cs typeface="IBM Plex Sans Condensed"/>
                <a:sym typeface="IBM Plex Sans Condensed"/>
              </a:defRPr>
            </a:lvl4pPr>
            <a:lvl5pPr marL="2286000" lvl="4" indent="-381000" rtl="0">
              <a:lnSpc>
                <a:spcPct val="115000"/>
              </a:lnSpc>
              <a:spcBef>
                <a:spcPts val="800"/>
              </a:spcBef>
              <a:spcAft>
                <a:spcPts val="0"/>
              </a:spcAft>
              <a:buClr>
                <a:schemeClr val="dk1"/>
              </a:buClr>
              <a:buSzPts val="2400"/>
              <a:buFont typeface="IBM Plex Sans Condensed"/>
              <a:buChar char="○"/>
              <a:defRPr sz="2400">
                <a:solidFill>
                  <a:schemeClr val="dk1"/>
                </a:solidFill>
                <a:latin typeface="IBM Plex Sans Condensed"/>
                <a:ea typeface="IBM Plex Sans Condensed"/>
                <a:cs typeface="IBM Plex Sans Condensed"/>
                <a:sym typeface="IBM Plex Sans Condensed"/>
              </a:defRPr>
            </a:lvl5pPr>
            <a:lvl6pPr marL="2743200" lvl="5" indent="-381000" rtl="0">
              <a:lnSpc>
                <a:spcPct val="115000"/>
              </a:lnSpc>
              <a:spcBef>
                <a:spcPts val="800"/>
              </a:spcBef>
              <a:spcAft>
                <a:spcPts val="0"/>
              </a:spcAft>
              <a:buClr>
                <a:schemeClr val="dk1"/>
              </a:buClr>
              <a:buSzPts val="2400"/>
              <a:buFont typeface="IBM Plex Sans Condensed"/>
              <a:buChar char="■"/>
              <a:defRPr sz="2400">
                <a:solidFill>
                  <a:schemeClr val="dk1"/>
                </a:solidFill>
                <a:latin typeface="IBM Plex Sans Condensed"/>
                <a:ea typeface="IBM Plex Sans Condensed"/>
                <a:cs typeface="IBM Plex Sans Condensed"/>
                <a:sym typeface="IBM Plex Sans Condensed"/>
              </a:defRPr>
            </a:lvl6pPr>
            <a:lvl7pPr marL="3200400" lvl="6" indent="-381000" rtl="0">
              <a:lnSpc>
                <a:spcPct val="115000"/>
              </a:lnSpc>
              <a:spcBef>
                <a:spcPts val="800"/>
              </a:spcBef>
              <a:spcAft>
                <a:spcPts val="0"/>
              </a:spcAft>
              <a:buClr>
                <a:schemeClr val="dk1"/>
              </a:buClr>
              <a:buSzPts val="2400"/>
              <a:buFont typeface="IBM Plex Sans Condensed"/>
              <a:buChar char="●"/>
              <a:defRPr sz="2400">
                <a:solidFill>
                  <a:schemeClr val="dk1"/>
                </a:solidFill>
                <a:latin typeface="IBM Plex Sans Condensed"/>
                <a:ea typeface="IBM Plex Sans Condensed"/>
                <a:cs typeface="IBM Plex Sans Condensed"/>
                <a:sym typeface="IBM Plex Sans Condensed"/>
              </a:defRPr>
            </a:lvl7pPr>
            <a:lvl8pPr marL="3657600" lvl="7" indent="-381000" rtl="0">
              <a:lnSpc>
                <a:spcPct val="115000"/>
              </a:lnSpc>
              <a:spcBef>
                <a:spcPts val="800"/>
              </a:spcBef>
              <a:spcAft>
                <a:spcPts val="0"/>
              </a:spcAft>
              <a:buClr>
                <a:schemeClr val="dk1"/>
              </a:buClr>
              <a:buSzPts val="2400"/>
              <a:buFont typeface="IBM Plex Sans Condensed"/>
              <a:buChar char="○"/>
              <a:defRPr sz="2400">
                <a:solidFill>
                  <a:schemeClr val="dk1"/>
                </a:solidFill>
                <a:latin typeface="IBM Plex Sans Condensed"/>
                <a:ea typeface="IBM Plex Sans Condensed"/>
                <a:cs typeface="IBM Plex Sans Condensed"/>
                <a:sym typeface="IBM Plex Sans Condensed"/>
              </a:defRPr>
            </a:lvl8pPr>
            <a:lvl9pPr marL="4114800" lvl="8" indent="-381000" rtl="0">
              <a:lnSpc>
                <a:spcPct val="115000"/>
              </a:lnSpc>
              <a:spcBef>
                <a:spcPts val="800"/>
              </a:spcBef>
              <a:spcAft>
                <a:spcPts val="800"/>
              </a:spcAft>
              <a:buClr>
                <a:schemeClr val="dk1"/>
              </a:buClr>
              <a:buSzPts val="2400"/>
              <a:buFont typeface="IBM Plex Sans Condensed"/>
              <a:buChar char="■"/>
              <a:defRPr sz="2400">
                <a:solidFill>
                  <a:schemeClr val="dk1"/>
                </a:solidFill>
                <a:latin typeface="IBM Plex Sans Condensed"/>
                <a:ea typeface="IBM Plex Sans Condensed"/>
                <a:cs typeface="IBM Plex Sans Condensed"/>
                <a:sym typeface="IBM Plex Sans Condensed"/>
              </a:defRPr>
            </a:lvl9pPr>
          </a:lstStyle>
          <a:p>
            <a:endParaRPr/>
          </a:p>
        </p:txBody>
      </p:sp>
      <p:sp>
        <p:nvSpPr>
          <p:cNvPr id="8" name="Google Shape;8;p1"/>
          <p:cNvSpPr txBox="1">
            <a:spLocks noGrp="1"/>
          </p:cNvSpPr>
          <p:nvPr>
            <p:ph type="sldNum" idx="12"/>
          </p:nvPr>
        </p:nvSpPr>
        <p:spPr>
          <a:xfrm>
            <a:off x="8404375" y="4643093"/>
            <a:ext cx="548700" cy="316800"/>
          </a:xfrm>
          <a:prstGeom prst="rect">
            <a:avLst/>
          </a:prstGeom>
          <a:noFill/>
          <a:ln>
            <a:noFill/>
          </a:ln>
          <a:effectLst>
            <a:outerShdw blurRad="42863" dist="9525" dir="5400000" algn="bl" rotWithShape="0">
              <a:schemeClr val="dk1">
                <a:alpha val="30000"/>
              </a:schemeClr>
            </a:outerShdw>
          </a:effectLst>
        </p:spPr>
        <p:txBody>
          <a:bodyPr spcFirstLastPara="1" wrap="square" lIns="0" tIns="0" rIns="0" bIns="0" anchor="b" anchorCtr="0">
            <a:noAutofit/>
          </a:bodyPr>
          <a:lstStyle>
            <a:lvl1pPr marL="0" marR="0" lvl="0" indent="0" algn="r" rtl="0">
              <a:lnSpc>
                <a:spcPct val="90000"/>
              </a:lnSpc>
              <a:spcBef>
                <a:spcPts val="0"/>
              </a:spcBef>
              <a:spcAft>
                <a:spcPts val="0"/>
              </a:spcAft>
              <a:buSzPts val="1800"/>
              <a:buNone/>
              <a:defRPr sz="1800">
                <a:solidFill>
                  <a:schemeClr val="lt1"/>
                </a:solidFill>
                <a:latin typeface="Bebas Neue"/>
                <a:ea typeface="Bebas Neue"/>
                <a:cs typeface="Bebas Neue"/>
                <a:sym typeface="Bebas Neue"/>
              </a:defRPr>
            </a:lvl1pPr>
            <a:lvl2pPr marL="0" marR="0" lvl="1" indent="0" algn="r" rtl="0">
              <a:lnSpc>
                <a:spcPct val="90000"/>
              </a:lnSpc>
              <a:spcBef>
                <a:spcPts val="0"/>
              </a:spcBef>
              <a:spcAft>
                <a:spcPts val="0"/>
              </a:spcAft>
              <a:buSzPts val="1800"/>
              <a:buNone/>
              <a:defRPr sz="1800">
                <a:solidFill>
                  <a:schemeClr val="lt1"/>
                </a:solidFill>
                <a:latin typeface="Bebas Neue"/>
                <a:ea typeface="Bebas Neue"/>
                <a:cs typeface="Bebas Neue"/>
                <a:sym typeface="Bebas Neue"/>
              </a:defRPr>
            </a:lvl2pPr>
            <a:lvl3pPr marL="0" marR="0" lvl="2" indent="0" algn="r" rtl="0">
              <a:lnSpc>
                <a:spcPct val="90000"/>
              </a:lnSpc>
              <a:spcBef>
                <a:spcPts val="0"/>
              </a:spcBef>
              <a:spcAft>
                <a:spcPts val="0"/>
              </a:spcAft>
              <a:buSzPts val="1800"/>
              <a:buNone/>
              <a:defRPr sz="1800">
                <a:solidFill>
                  <a:schemeClr val="lt1"/>
                </a:solidFill>
                <a:latin typeface="Bebas Neue"/>
                <a:ea typeface="Bebas Neue"/>
                <a:cs typeface="Bebas Neue"/>
                <a:sym typeface="Bebas Neue"/>
              </a:defRPr>
            </a:lvl3pPr>
            <a:lvl4pPr marL="0" marR="0" lvl="3" indent="0" algn="r" rtl="0">
              <a:lnSpc>
                <a:spcPct val="90000"/>
              </a:lnSpc>
              <a:spcBef>
                <a:spcPts val="0"/>
              </a:spcBef>
              <a:spcAft>
                <a:spcPts val="0"/>
              </a:spcAft>
              <a:buSzPts val="1800"/>
              <a:buNone/>
              <a:defRPr sz="1800">
                <a:solidFill>
                  <a:schemeClr val="lt1"/>
                </a:solidFill>
                <a:latin typeface="Bebas Neue"/>
                <a:ea typeface="Bebas Neue"/>
                <a:cs typeface="Bebas Neue"/>
                <a:sym typeface="Bebas Neue"/>
              </a:defRPr>
            </a:lvl4pPr>
            <a:lvl5pPr marL="0" marR="0" lvl="4" indent="0" algn="r" rtl="0">
              <a:lnSpc>
                <a:spcPct val="90000"/>
              </a:lnSpc>
              <a:spcBef>
                <a:spcPts val="0"/>
              </a:spcBef>
              <a:spcAft>
                <a:spcPts val="0"/>
              </a:spcAft>
              <a:buSzPts val="1800"/>
              <a:buNone/>
              <a:defRPr sz="1800">
                <a:solidFill>
                  <a:schemeClr val="lt1"/>
                </a:solidFill>
                <a:latin typeface="Bebas Neue"/>
                <a:ea typeface="Bebas Neue"/>
                <a:cs typeface="Bebas Neue"/>
                <a:sym typeface="Bebas Neue"/>
              </a:defRPr>
            </a:lvl5pPr>
            <a:lvl6pPr marL="0" marR="0" lvl="5" indent="0" algn="r" rtl="0">
              <a:lnSpc>
                <a:spcPct val="90000"/>
              </a:lnSpc>
              <a:spcBef>
                <a:spcPts val="0"/>
              </a:spcBef>
              <a:spcAft>
                <a:spcPts val="0"/>
              </a:spcAft>
              <a:buSzPts val="1800"/>
              <a:buNone/>
              <a:defRPr sz="1800">
                <a:solidFill>
                  <a:schemeClr val="lt1"/>
                </a:solidFill>
                <a:latin typeface="Bebas Neue"/>
                <a:ea typeface="Bebas Neue"/>
                <a:cs typeface="Bebas Neue"/>
                <a:sym typeface="Bebas Neue"/>
              </a:defRPr>
            </a:lvl6pPr>
            <a:lvl7pPr marL="0" marR="0" lvl="6" indent="0" algn="r" rtl="0">
              <a:lnSpc>
                <a:spcPct val="90000"/>
              </a:lnSpc>
              <a:spcBef>
                <a:spcPts val="0"/>
              </a:spcBef>
              <a:spcAft>
                <a:spcPts val="0"/>
              </a:spcAft>
              <a:buSzPts val="1800"/>
              <a:buNone/>
              <a:defRPr sz="1800">
                <a:solidFill>
                  <a:schemeClr val="lt1"/>
                </a:solidFill>
                <a:latin typeface="Bebas Neue"/>
                <a:ea typeface="Bebas Neue"/>
                <a:cs typeface="Bebas Neue"/>
                <a:sym typeface="Bebas Neue"/>
              </a:defRPr>
            </a:lvl7pPr>
            <a:lvl8pPr marL="0" marR="0" lvl="7" indent="0" algn="r" rtl="0">
              <a:lnSpc>
                <a:spcPct val="90000"/>
              </a:lnSpc>
              <a:spcBef>
                <a:spcPts val="0"/>
              </a:spcBef>
              <a:spcAft>
                <a:spcPts val="0"/>
              </a:spcAft>
              <a:buSzPts val="1800"/>
              <a:buNone/>
              <a:defRPr sz="1800">
                <a:solidFill>
                  <a:schemeClr val="lt1"/>
                </a:solidFill>
                <a:latin typeface="Bebas Neue"/>
                <a:ea typeface="Bebas Neue"/>
                <a:cs typeface="Bebas Neue"/>
                <a:sym typeface="Bebas Neue"/>
              </a:defRPr>
            </a:lvl8pPr>
            <a:lvl9pPr marL="0" marR="0" lvl="8" indent="0" algn="r" rtl="0">
              <a:lnSpc>
                <a:spcPct val="90000"/>
              </a:lnSpc>
              <a:spcBef>
                <a:spcPts val="0"/>
              </a:spcBef>
              <a:spcAft>
                <a:spcPts val="0"/>
              </a:spcAft>
              <a:buSzPts val="1800"/>
              <a:buNone/>
              <a:defRPr sz="1800">
                <a:solidFill>
                  <a:schemeClr val="lt1"/>
                </a:solidFill>
                <a:latin typeface="Bebas Neue"/>
                <a:ea typeface="Bebas Neue"/>
                <a:cs typeface="Bebas Neue"/>
                <a:sym typeface="Bebas Neue"/>
              </a:defRPr>
            </a:lvl9pPr>
          </a:lstStyle>
          <a:p>
            <a:pPr marL="0" lvl="0" indent="0" algn="r" rtl="0">
              <a:spcBef>
                <a:spcPts val="0"/>
              </a:spcBef>
              <a:spcAft>
                <a:spcPts val="0"/>
              </a:spcAft>
              <a:buClr>
                <a:schemeClr val="lt1"/>
              </a:buClr>
              <a:buSzPts val="1800"/>
              <a:buFont typeface="Bebas Neue"/>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1.xml"/><Relationship Id="rId1" Type="http://schemas.openxmlformats.org/officeDocument/2006/relationships/slideLayout" Target="../slideLayouts/slideLayout1.xml"/><Relationship Id="rId5" Type="http://schemas.openxmlformats.org/officeDocument/2006/relationships/hyperlink" Target="https://flexboxfroggy.com/" TargetMode="External"/><Relationship Id="rId4" Type="http://schemas.openxmlformats.org/officeDocument/2006/relationships/hyperlink" Target="https://css-tricks.com/snippets/css/a-guide-to-flexbox/"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3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3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9.png"/><Relationship Id="rId4" Type="http://schemas.openxmlformats.org/officeDocument/2006/relationships/image" Target="../media/image20.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4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6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hyperlink" Target="https://www.lin" TargetMode="External"/><Relationship Id="rId2" Type="http://schemas.openxmlformats.org/officeDocument/2006/relationships/notesSlide" Target="../notesSlides/notesSlide67.xml"/><Relationship Id="rId1" Type="http://schemas.openxmlformats.org/officeDocument/2006/relationships/slideLayout" Target="../slideLayouts/slideLayout1.xml"/><Relationship Id="rId5" Type="http://schemas.openxmlformats.org/officeDocument/2006/relationships/image" Target="../media/image22.png"/><Relationship Id="rId4" Type="http://schemas.openxmlformats.org/officeDocument/2006/relationships/image" Target="../media/image16.png"/></Relationships>
</file>

<file path=ppt/slides/_rels/slide6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8.xm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6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9.xm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0.xm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7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1.xm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7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2.xm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7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3.xm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7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4.xm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7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5.xml"/><Relationship Id="rId1" Type="http://schemas.openxmlformats.org/officeDocument/2006/relationships/slideLayout" Target="../slideLayouts/slideLayout2.xml"/><Relationship Id="rId4" Type="http://schemas.openxmlformats.org/officeDocument/2006/relationships/hyperlink" Target="https://css-tricks.com/the-shapes-of-css/" TargetMode="External"/></Relationships>
</file>

<file path=ppt/slides/_rels/slide7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6.xml"/><Relationship Id="rId1" Type="http://schemas.openxmlformats.org/officeDocument/2006/relationships/slideLayout" Target="../slideLayouts/slideLayout2.xml"/><Relationship Id="rId5" Type="http://schemas.openxmlformats.org/officeDocument/2006/relationships/hyperlink" Target="http://apps.eky.hk/css-triangle-generator/" TargetMode="External"/><Relationship Id="rId4" Type="http://schemas.openxmlformats.org/officeDocument/2006/relationships/hyperlink" Target="https://css-tricks.com/the-shapes-of-css/" TargetMode="External"/></Relationships>
</file>

<file path=ppt/slides/_rels/slide7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8.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9.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0.xm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1.xml"/><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2.xml"/><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4.xml"/><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5.xml"/><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6.xml"/><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7.xml"/><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8.xml"/><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9.xml"/><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2.xm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9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3.xm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94.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94.xml"/><Relationship Id="rId1" Type="http://schemas.openxmlformats.org/officeDocument/2006/relationships/slideLayout" Target="../slideLayouts/slideLayout4.xml"/><Relationship Id="rId4" Type="http://schemas.openxmlformats.org/officeDocument/2006/relationships/image" Target="../media/image25.png"/></Relationships>
</file>

<file path=ppt/slides/_rels/slide9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5.xml"/><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6.xml"/><Relationship Id="rId1" Type="http://schemas.openxmlformats.org/officeDocument/2006/relationships/slideLayout" Target="../slideLayouts/slideLayout1.xml"/><Relationship Id="rId4" Type="http://schemas.openxmlformats.org/officeDocument/2006/relationships/hyperlink" Target="https://cloudconvert.com/png-to-ico" TargetMode="External"/></Relationships>
</file>

<file path=ppt/slides/_rels/slide9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7.xml"/><Relationship Id="rId1" Type="http://schemas.openxmlformats.org/officeDocument/2006/relationships/slideLayout" Target="../slideLayouts/slideLayout2.xml"/><Relationship Id="rId4" Type="http://schemas.openxmlformats.org/officeDocument/2006/relationships/hyperlink" Target="https://glitch.com/" TargetMode="External"/></Relationships>
</file>

<file path=ppt/slides/_rels/slide9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8.xml"/><Relationship Id="rId1" Type="http://schemas.openxmlformats.org/officeDocument/2006/relationships/slideLayout" Target="../slideLayouts/slideLayout9.xml"/><Relationship Id="rId4" Type="http://schemas.openxmlformats.org/officeDocument/2006/relationships/image" Target="../media/image17.png"/></Relationships>
</file>

<file path=ppt/slides/_rels/slide9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9.xml"/><Relationship Id="rId1" Type="http://schemas.openxmlformats.org/officeDocument/2006/relationships/slideLayout" Target="../slideLayouts/slideLayout9.xml"/><Relationship Id="rId4"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4"/>
        <p:cNvGrpSpPr/>
        <p:nvPr/>
      </p:nvGrpSpPr>
      <p:grpSpPr>
        <a:xfrm>
          <a:off x="0" y="0"/>
          <a:ext cx="0" cy="0"/>
          <a:chOff x="0" y="0"/>
          <a:chExt cx="0" cy="0"/>
        </a:xfrm>
      </p:grpSpPr>
      <p:sp>
        <p:nvSpPr>
          <p:cNvPr id="45" name="Google Shape;45;p11"/>
          <p:cNvSpPr txBox="1">
            <a:spLocks noGrp="1"/>
          </p:cNvSpPr>
          <p:nvPr>
            <p:ph type="ctrTitle"/>
          </p:nvPr>
        </p:nvSpPr>
        <p:spPr>
          <a:xfrm>
            <a:off x="779100" y="1137350"/>
            <a:ext cx="4959600" cy="28689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Recap </a:t>
            </a:r>
            <a:endParaRPr/>
          </a:p>
          <a:p>
            <a:pPr marL="0" lvl="0" indent="0" algn="l" rtl="0">
              <a:spcBef>
                <a:spcPts val="0"/>
              </a:spcBef>
              <a:spcAft>
                <a:spcPts val="0"/>
              </a:spcAft>
              <a:buNone/>
            </a:pPr>
            <a:r>
              <a:rPr lang="en"/>
              <a:t>on Our</a:t>
            </a:r>
            <a:endParaRPr/>
          </a:p>
          <a:p>
            <a:pPr marL="0" lvl="0" indent="0" algn="l" rtl="0">
              <a:spcBef>
                <a:spcPts val="0"/>
              </a:spcBef>
              <a:spcAft>
                <a:spcPts val="0"/>
              </a:spcAft>
              <a:buNone/>
            </a:pPr>
            <a:r>
              <a:rPr lang="en"/>
              <a:t>html</a:t>
            </a:r>
            <a:endParaRPr/>
          </a:p>
        </p:txBody>
      </p:sp>
      <p:pic>
        <p:nvPicPr>
          <p:cNvPr id="46" name="Google Shape;46;p11"/>
          <p:cNvPicPr preferRelativeResize="0"/>
          <p:nvPr/>
        </p:nvPicPr>
        <p:blipFill>
          <a:blip r:embed="rId3">
            <a:alphaModFix/>
          </a:blip>
          <a:stretch>
            <a:fillRect/>
          </a:stretch>
        </p:blipFill>
        <p:spPr>
          <a:xfrm>
            <a:off x="4532925" y="341875"/>
            <a:ext cx="4459750" cy="44597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20"/>
          <p:cNvSpPr txBox="1">
            <a:spLocks noGrp="1"/>
          </p:cNvSpPr>
          <p:nvPr>
            <p:ph type="ctrTitle"/>
          </p:nvPr>
        </p:nvSpPr>
        <p:spPr>
          <a:xfrm>
            <a:off x="779100" y="1137350"/>
            <a:ext cx="4959600" cy="28689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Dev</a:t>
            </a:r>
            <a:endParaRPr/>
          </a:p>
          <a:p>
            <a:pPr marL="0" lvl="0" indent="0" algn="l" rtl="0">
              <a:spcBef>
                <a:spcPts val="0"/>
              </a:spcBef>
              <a:spcAft>
                <a:spcPts val="0"/>
              </a:spcAft>
              <a:buNone/>
            </a:pPr>
            <a:r>
              <a:rPr lang="en"/>
              <a:t>tools</a:t>
            </a:r>
            <a:endParaRPr/>
          </a:p>
        </p:txBody>
      </p:sp>
      <p:pic>
        <p:nvPicPr>
          <p:cNvPr id="125" name="Google Shape;125;p20"/>
          <p:cNvPicPr preferRelativeResize="0"/>
          <p:nvPr/>
        </p:nvPicPr>
        <p:blipFill>
          <a:blip r:embed="rId3">
            <a:alphaModFix/>
          </a:blip>
          <a:stretch>
            <a:fillRect/>
          </a:stretch>
        </p:blipFill>
        <p:spPr>
          <a:xfrm>
            <a:off x="4356807" y="50"/>
            <a:ext cx="4787193" cy="51435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rgbClr val="F4FC68"/>
            </a:gs>
            <a:gs pos="58000">
              <a:schemeClr val="accent2"/>
            </a:gs>
            <a:gs pos="100000">
              <a:schemeClr val="accent2"/>
            </a:gs>
          </a:gsLst>
          <a:path path="circle">
            <a:fillToRect l="100000" t="100000"/>
          </a:path>
          <a:tileRect r="-100000" b="-100000"/>
        </a:gradFill>
        <a:effectLst/>
      </p:bgPr>
    </p:bg>
    <p:spTree>
      <p:nvGrpSpPr>
        <p:cNvPr id="1" name="Shape 129"/>
        <p:cNvGrpSpPr/>
        <p:nvPr/>
      </p:nvGrpSpPr>
      <p:grpSpPr>
        <a:xfrm>
          <a:off x="0" y="0"/>
          <a:ext cx="0" cy="0"/>
          <a:chOff x="0" y="0"/>
          <a:chExt cx="0" cy="0"/>
        </a:xfrm>
      </p:grpSpPr>
      <p:sp>
        <p:nvSpPr>
          <p:cNvPr id="130" name="Google Shape;130;p21"/>
          <p:cNvSpPr txBox="1">
            <a:spLocks noGrp="1"/>
          </p:cNvSpPr>
          <p:nvPr>
            <p:ph type="ctrTitle"/>
          </p:nvPr>
        </p:nvSpPr>
        <p:spPr>
          <a:xfrm>
            <a:off x="779100" y="1061150"/>
            <a:ext cx="6957300" cy="28689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Reset css</a:t>
            </a:r>
            <a:endParaRPr/>
          </a:p>
          <a:p>
            <a:pPr marL="0" lvl="0" indent="0" algn="l" rtl="0">
              <a:spcBef>
                <a:spcPts val="0"/>
              </a:spcBef>
              <a:spcAft>
                <a:spcPts val="0"/>
              </a:spcAft>
              <a:buNone/>
            </a:pPr>
            <a:r>
              <a:rPr lang="en" sz="3400"/>
              <a:t>https://meyerweb.com/eric/tools/css/reset/</a:t>
            </a:r>
            <a:endParaRPr sz="3400"/>
          </a:p>
          <a:p>
            <a:pPr marL="0" lvl="0" indent="0" algn="l" rtl="0">
              <a:spcBef>
                <a:spcPts val="0"/>
              </a:spcBef>
              <a:spcAft>
                <a:spcPts val="0"/>
              </a:spcAft>
              <a:buNone/>
            </a:pPr>
            <a:endParaRPr/>
          </a:p>
          <a:p>
            <a:pPr marL="0" lvl="0" indent="0" algn="l" rtl="0">
              <a:spcBef>
                <a:spcPts val="0"/>
              </a:spcBef>
              <a:spcAft>
                <a:spcPts val="0"/>
              </a:spcAft>
              <a:buNone/>
            </a:pPr>
            <a:endParaRPr sz="5000"/>
          </a:p>
        </p:txBody>
      </p:sp>
      <p:sp>
        <p:nvSpPr>
          <p:cNvPr id="131" name="Google Shape;131;p21"/>
          <p:cNvSpPr txBox="1">
            <a:spLocks noGrp="1"/>
          </p:cNvSpPr>
          <p:nvPr>
            <p:ph type="subTitle" idx="4294967295"/>
          </p:nvPr>
        </p:nvSpPr>
        <p:spPr>
          <a:xfrm>
            <a:off x="779100" y="3242325"/>
            <a:ext cx="5524500" cy="383700"/>
          </a:xfrm>
          <a:prstGeom prst="rect">
            <a:avLst/>
          </a:prstGeom>
        </p:spPr>
        <p:txBody>
          <a:bodyPr spcFirstLastPara="1" wrap="square" lIns="0" tIns="0" rIns="0" bIns="0" anchor="t" anchorCtr="0">
            <a:noAutofit/>
          </a:bodyPr>
          <a:lstStyle/>
          <a:p>
            <a:pPr marL="0" lvl="0" indent="0" algn="l" rtl="0">
              <a:spcBef>
                <a:spcPts val="0"/>
              </a:spcBef>
              <a:spcAft>
                <a:spcPts val="800"/>
              </a:spcAft>
              <a:buNone/>
            </a:pPr>
            <a:r>
              <a:rPr lang="en"/>
              <a:t>Overwrites and resets the user agent styles</a:t>
            </a:r>
            <a:endParaRPr/>
          </a:p>
        </p:txBody>
      </p:sp>
      <p:pic>
        <p:nvPicPr>
          <p:cNvPr id="132" name="Google Shape;132;p21"/>
          <p:cNvPicPr preferRelativeResize="0"/>
          <p:nvPr/>
        </p:nvPicPr>
        <p:blipFill>
          <a:blip r:embed="rId3">
            <a:alphaModFix/>
          </a:blip>
          <a:stretch>
            <a:fillRect/>
          </a:stretch>
        </p:blipFill>
        <p:spPr>
          <a:xfrm>
            <a:off x="6596350" y="2855668"/>
            <a:ext cx="2806925" cy="3745883"/>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0">
              <a:srgbClr val="F4FC68"/>
            </a:gs>
            <a:gs pos="58000">
              <a:schemeClr val="accent2"/>
            </a:gs>
            <a:gs pos="100000">
              <a:schemeClr val="accent2"/>
            </a:gs>
          </a:gsLst>
          <a:path path="circle">
            <a:fillToRect l="100000" t="100000"/>
          </a:path>
          <a:tileRect r="-100000" b="-100000"/>
        </a:gradFill>
        <a:effectLst/>
      </p:bgPr>
    </p:bg>
    <p:spTree>
      <p:nvGrpSpPr>
        <p:cNvPr id="1" name="Shape 136"/>
        <p:cNvGrpSpPr/>
        <p:nvPr/>
      </p:nvGrpSpPr>
      <p:grpSpPr>
        <a:xfrm>
          <a:off x="0" y="0"/>
          <a:ext cx="0" cy="0"/>
          <a:chOff x="0" y="0"/>
          <a:chExt cx="0" cy="0"/>
        </a:xfrm>
      </p:grpSpPr>
      <p:sp>
        <p:nvSpPr>
          <p:cNvPr id="137" name="Google Shape;137;p22"/>
          <p:cNvSpPr txBox="1">
            <a:spLocks noGrp="1"/>
          </p:cNvSpPr>
          <p:nvPr>
            <p:ph type="ctrTitle"/>
          </p:nvPr>
        </p:nvSpPr>
        <p:spPr>
          <a:xfrm>
            <a:off x="779100" y="984950"/>
            <a:ext cx="6957300" cy="1572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Reset css</a:t>
            </a:r>
            <a:endParaRPr/>
          </a:p>
          <a:p>
            <a:pPr marL="0" lvl="0" indent="0" algn="l" rtl="0">
              <a:spcBef>
                <a:spcPts val="0"/>
              </a:spcBef>
              <a:spcAft>
                <a:spcPts val="0"/>
              </a:spcAft>
              <a:buNone/>
            </a:pPr>
            <a:endParaRPr sz="5000"/>
          </a:p>
        </p:txBody>
      </p:sp>
      <p:sp>
        <p:nvSpPr>
          <p:cNvPr id="138" name="Google Shape;138;p22"/>
          <p:cNvSpPr txBox="1">
            <a:spLocks noGrp="1"/>
          </p:cNvSpPr>
          <p:nvPr>
            <p:ph type="subTitle" idx="4294967295"/>
          </p:nvPr>
        </p:nvSpPr>
        <p:spPr>
          <a:xfrm>
            <a:off x="779100" y="2154950"/>
            <a:ext cx="5524500" cy="1471200"/>
          </a:xfrm>
          <a:prstGeom prst="rect">
            <a:avLst/>
          </a:prstGeom>
        </p:spPr>
        <p:txBody>
          <a:bodyPr spcFirstLastPara="1" wrap="square" lIns="0" tIns="0" rIns="0" bIns="0" anchor="t" anchorCtr="0">
            <a:noAutofit/>
          </a:bodyPr>
          <a:lstStyle/>
          <a:p>
            <a:pPr marL="457200" lvl="0" indent="-381000" algn="l" rtl="0">
              <a:spcBef>
                <a:spcPts val="0"/>
              </a:spcBef>
              <a:spcAft>
                <a:spcPts val="0"/>
              </a:spcAft>
              <a:buSzPts val="2400"/>
              <a:buAutoNum type="arabicPeriod"/>
            </a:pPr>
            <a:r>
              <a:rPr lang="en"/>
              <a:t>Copy the CSS</a:t>
            </a:r>
            <a:endParaRPr/>
          </a:p>
          <a:p>
            <a:pPr marL="457200" lvl="0" indent="-381000" algn="l" rtl="0">
              <a:spcBef>
                <a:spcPts val="0"/>
              </a:spcBef>
              <a:spcAft>
                <a:spcPts val="0"/>
              </a:spcAft>
              <a:buSzPts val="2400"/>
              <a:buAutoNum type="arabicPeriod"/>
            </a:pPr>
            <a:r>
              <a:rPr lang="en"/>
              <a:t>In VSCode create a new file</a:t>
            </a:r>
            <a:endParaRPr/>
          </a:p>
          <a:p>
            <a:pPr marL="457200" lvl="0" indent="-381000" algn="l" rtl="0">
              <a:spcBef>
                <a:spcPts val="0"/>
              </a:spcBef>
              <a:spcAft>
                <a:spcPts val="0"/>
              </a:spcAft>
              <a:buSzPts val="2400"/>
              <a:buAutoNum type="arabicPeriod"/>
            </a:pPr>
            <a:r>
              <a:rPr lang="en"/>
              <a:t>Paste in the CSS</a:t>
            </a:r>
            <a:endParaRPr/>
          </a:p>
          <a:p>
            <a:pPr marL="457200" lvl="0" indent="-381000" algn="l" rtl="0">
              <a:spcBef>
                <a:spcPts val="0"/>
              </a:spcBef>
              <a:spcAft>
                <a:spcPts val="0"/>
              </a:spcAft>
              <a:buSzPts val="2400"/>
              <a:buAutoNum type="arabicPeriod"/>
            </a:pPr>
            <a:r>
              <a:rPr lang="en"/>
              <a:t>Save the file in the same place as your index.html, called </a:t>
            </a:r>
            <a:r>
              <a:rPr lang="en" b="1"/>
              <a:t>reset.css</a:t>
            </a:r>
            <a:endParaRPr b="1"/>
          </a:p>
        </p:txBody>
      </p:sp>
      <p:pic>
        <p:nvPicPr>
          <p:cNvPr id="139" name="Google Shape;139;p22"/>
          <p:cNvPicPr preferRelativeResize="0"/>
          <p:nvPr/>
        </p:nvPicPr>
        <p:blipFill>
          <a:blip r:embed="rId3">
            <a:alphaModFix/>
          </a:blip>
          <a:stretch>
            <a:fillRect/>
          </a:stretch>
        </p:blipFill>
        <p:spPr>
          <a:xfrm>
            <a:off x="6048300" y="1156818"/>
            <a:ext cx="2806925" cy="3745883"/>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rgbClr val="F4FC68"/>
            </a:gs>
            <a:gs pos="58000">
              <a:schemeClr val="accent2"/>
            </a:gs>
            <a:gs pos="100000">
              <a:schemeClr val="accent2"/>
            </a:gs>
          </a:gsLst>
          <a:path path="circle">
            <a:fillToRect l="100000" t="100000"/>
          </a:path>
          <a:tileRect r="-100000" b="-100000"/>
        </a:gradFill>
        <a:effectLst/>
      </p:bgPr>
    </p:bg>
    <p:spTree>
      <p:nvGrpSpPr>
        <p:cNvPr id="1" name="Shape 143"/>
        <p:cNvGrpSpPr/>
        <p:nvPr/>
      </p:nvGrpSpPr>
      <p:grpSpPr>
        <a:xfrm>
          <a:off x="0" y="0"/>
          <a:ext cx="0" cy="0"/>
          <a:chOff x="0" y="0"/>
          <a:chExt cx="0" cy="0"/>
        </a:xfrm>
      </p:grpSpPr>
      <p:sp>
        <p:nvSpPr>
          <p:cNvPr id="144" name="Google Shape;144;p23"/>
          <p:cNvSpPr txBox="1">
            <a:spLocks noGrp="1"/>
          </p:cNvSpPr>
          <p:nvPr>
            <p:ph type="ctrTitle"/>
          </p:nvPr>
        </p:nvSpPr>
        <p:spPr>
          <a:xfrm>
            <a:off x="779100" y="984950"/>
            <a:ext cx="6957300" cy="1572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index.html</a:t>
            </a:r>
            <a:endParaRPr/>
          </a:p>
          <a:p>
            <a:pPr marL="0" lvl="0" indent="0" algn="l" rtl="0">
              <a:spcBef>
                <a:spcPts val="0"/>
              </a:spcBef>
              <a:spcAft>
                <a:spcPts val="0"/>
              </a:spcAft>
              <a:buNone/>
            </a:pPr>
            <a:endParaRPr sz="5000"/>
          </a:p>
        </p:txBody>
      </p:sp>
      <p:pic>
        <p:nvPicPr>
          <p:cNvPr id="145" name="Google Shape;145;p23"/>
          <p:cNvPicPr preferRelativeResize="0"/>
          <p:nvPr/>
        </p:nvPicPr>
        <p:blipFill>
          <a:blip r:embed="rId3">
            <a:alphaModFix/>
          </a:blip>
          <a:stretch>
            <a:fillRect/>
          </a:stretch>
        </p:blipFill>
        <p:spPr>
          <a:xfrm>
            <a:off x="6048300" y="1156818"/>
            <a:ext cx="2806925" cy="3745883"/>
          </a:xfrm>
          <a:prstGeom prst="rect">
            <a:avLst/>
          </a:prstGeom>
          <a:noFill/>
          <a:ln>
            <a:noFill/>
          </a:ln>
        </p:spPr>
      </p:pic>
      <p:sp>
        <p:nvSpPr>
          <p:cNvPr id="146" name="Google Shape;146;p23"/>
          <p:cNvSpPr/>
          <p:nvPr/>
        </p:nvSpPr>
        <p:spPr>
          <a:xfrm>
            <a:off x="783225" y="2438525"/>
            <a:ext cx="4974000" cy="11061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23"/>
          <p:cNvSpPr txBox="1">
            <a:spLocks noGrp="1"/>
          </p:cNvSpPr>
          <p:nvPr>
            <p:ph type="subTitle" idx="4294967295"/>
          </p:nvPr>
        </p:nvSpPr>
        <p:spPr>
          <a:xfrm>
            <a:off x="1007700" y="2840750"/>
            <a:ext cx="5524500" cy="455700"/>
          </a:xfrm>
          <a:prstGeom prst="rect">
            <a:avLst/>
          </a:prstGeom>
        </p:spPr>
        <p:txBody>
          <a:bodyPr spcFirstLastPara="1" wrap="square" lIns="0" tIns="0" rIns="0" bIns="0" anchor="t" anchorCtr="0">
            <a:noAutofit/>
          </a:bodyPr>
          <a:lstStyle/>
          <a:p>
            <a:pPr marL="0" lvl="0" indent="0" algn="l" rtl="0">
              <a:lnSpc>
                <a:spcPct val="135714"/>
              </a:lnSpc>
              <a:spcBef>
                <a:spcPts val="0"/>
              </a:spcBef>
              <a:spcAft>
                <a:spcPts val="0"/>
              </a:spcAft>
              <a:buNone/>
            </a:pPr>
            <a:r>
              <a:rPr lang="en" sz="1600">
                <a:solidFill>
                  <a:srgbClr val="398BC9"/>
                </a:solidFill>
                <a:latin typeface="Consolas"/>
                <a:ea typeface="Consolas"/>
                <a:cs typeface="Consolas"/>
                <a:sym typeface="Consolas"/>
              </a:rPr>
              <a:t>&lt;link</a:t>
            </a:r>
            <a:r>
              <a:rPr lang="en" sz="1600">
                <a:solidFill>
                  <a:srgbClr val="1A1A1A"/>
                </a:solidFill>
                <a:latin typeface="Consolas"/>
                <a:ea typeface="Consolas"/>
                <a:cs typeface="Consolas"/>
                <a:sym typeface="Consolas"/>
              </a:rPr>
              <a:t> </a:t>
            </a:r>
            <a:r>
              <a:rPr lang="en" sz="1600">
                <a:solidFill>
                  <a:srgbClr val="AF33A6"/>
                </a:solidFill>
                <a:latin typeface="Consolas"/>
                <a:ea typeface="Consolas"/>
                <a:cs typeface="Consolas"/>
                <a:sym typeface="Consolas"/>
              </a:rPr>
              <a:t>rel</a:t>
            </a:r>
            <a:r>
              <a:rPr lang="en" sz="1600">
                <a:solidFill>
                  <a:srgbClr val="1A1A1A"/>
                </a:solidFill>
                <a:latin typeface="Consolas"/>
                <a:ea typeface="Consolas"/>
                <a:cs typeface="Consolas"/>
                <a:sym typeface="Consolas"/>
              </a:rPr>
              <a:t>=</a:t>
            </a:r>
            <a:r>
              <a:rPr lang="en" sz="1600">
                <a:solidFill>
                  <a:srgbClr val="3F831E"/>
                </a:solidFill>
                <a:latin typeface="Consolas"/>
                <a:ea typeface="Consolas"/>
                <a:cs typeface="Consolas"/>
                <a:sym typeface="Consolas"/>
              </a:rPr>
              <a:t>"stylesheet"</a:t>
            </a:r>
            <a:r>
              <a:rPr lang="en" sz="1600">
                <a:solidFill>
                  <a:srgbClr val="1A1A1A"/>
                </a:solidFill>
                <a:latin typeface="Consolas"/>
                <a:ea typeface="Consolas"/>
                <a:cs typeface="Consolas"/>
                <a:sym typeface="Consolas"/>
              </a:rPr>
              <a:t> </a:t>
            </a:r>
            <a:r>
              <a:rPr lang="en" sz="1600">
                <a:solidFill>
                  <a:srgbClr val="AF33A6"/>
                </a:solidFill>
                <a:latin typeface="Consolas"/>
                <a:ea typeface="Consolas"/>
                <a:cs typeface="Consolas"/>
                <a:sym typeface="Consolas"/>
              </a:rPr>
              <a:t>href</a:t>
            </a:r>
            <a:r>
              <a:rPr lang="en" sz="1600">
                <a:solidFill>
                  <a:srgbClr val="1A1A1A"/>
                </a:solidFill>
                <a:latin typeface="Consolas"/>
                <a:ea typeface="Consolas"/>
                <a:cs typeface="Consolas"/>
                <a:sym typeface="Consolas"/>
              </a:rPr>
              <a:t>=</a:t>
            </a:r>
            <a:r>
              <a:rPr lang="en" sz="1600">
                <a:solidFill>
                  <a:srgbClr val="3F831E"/>
                </a:solidFill>
                <a:latin typeface="Consolas"/>
                <a:ea typeface="Consolas"/>
                <a:cs typeface="Consolas"/>
                <a:sym typeface="Consolas"/>
              </a:rPr>
              <a:t>"reset.css"</a:t>
            </a:r>
            <a:r>
              <a:rPr lang="en" sz="1600">
                <a:solidFill>
                  <a:srgbClr val="398BC9"/>
                </a:solidFill>
                <a:latin typeface="Consolas"/>
                <a:ea typeface="Consolas"/>
                <a:cs typeface="Consolas"/>
                <a:sym typeface="Consolas"/>
              </a:rPr>
              <a:t>&gt;</a:t>
            </a:r>
            <a:endParaRPr sz="1600">
              <a:solidFill>
                <a:srgbClr val="398BC9"/>
              </a:solidFill>
              <a:latin typeface="Consolas"/>
              <a:ea typeface="Consolas"/>
              <a:cs typeface="Consolas"/>
              <a:sym typeface="Consolas"/>
            </a:endParaRPr>
          </a:p>
          <a:p>
            <a:pPr marL="0" lvl="0" indent="0" algn="l" rtl="0">
              <a:spcBef>
                <a:spcPts val="0"/>
              </a:spcBef>
              <a:spcAft>
                <a:spcPts val="800"/>
              </a:spcAft>
              <a:buNone/>
            </a:pP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0">
              <a:srgbClr val="F4FC68"/>
            </a:gs>
            <a:gs pos="58000">
              <a:schemeClr val="accent2"/>
            </a:gs>
            <a:gs pos="100000">
              <a:schemeClr val="accent2"/>
            </a:gs>
          </a:gsLst>
          <a:path path="circle">
            <a:fillToRect l="100000" t="100000"/>
          </a:path>
          <a:tileRect r="-100000" b="-100000"/>
        </a:gradFill>
        <a:effectLst/>
      </p:bgPr>
    </p:bg>
    <p:spTree>
      <p:nvGrpSpPr>
        <p:cNvPr id="1" name="Shape 151"/>
        <p:cNvGrpSpPr/>
        <p:nvPr/>
      </p:nvGrpSpPr>
      <p:grpSpPr>
        <a:xfrm>
          <a:off x="0" y="0"/>
          <a:ext cx="0" cy="0"/>
          <a:chOff x="0" y="0"/>
          <a:chExt cx="0" cy="0"/>
        </a:xfrm>
      </p:grpSpPr>
      <p:sp>
        <p:nvSpPr>
          <p:cNvPr id="152" name="Google Shape;152;p24"/>
          <p:cNvSpPr txBox="1">
            <a:spLocks noGrp="1"/>
          </p:cNvSpPr>
          <p:nvPr>
            <p:ph type="ctrTitle"/>
          </p:nvPr>
        </p:nvSpPr>
        <p:spPr>
          <a:xfrm>
            <a:off x="779100" y="343052"/>
            <a:ext cx="6957300" cy="1572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Reset css</a:t>
            </a:r>
            <a:endParaRPr/>
          </a:p>
          <a:p>
            <a:pPr marL="0" lvl="0" indent="0" algn="l" rtl="0">
              <a:spcBef>
                <a:spcPts val="0"/>
              </a:spcBef>
              <a:spcAft>
                <a:spcPts val="0"/>
              </a:spcAft>
              <a:buNone/>
            </a:pPr>
            <a:endParaRPr sz="5000"/>
          </a:p>
        </p:txBody>
      </p:sp>
      <p:pic>
        <p:nvPicPr>
          <p:cNvPr id="153" name="Google Shape;153;p24"/>
          <p:cNvPicPr preferRelativeResize="0"/>
          <p:nvPr/>
        </p:nvPicPr>
        <p:blipFill>
          <a:blip r:embed="rId3">
            <a:alphaModFix/>
          </a:blip>
          <a:stretch>
            <a:fillRect/>
          </a:stretch>
        </p:blipFill>
        <p:spPr>
          <a:xfrm>
            <a:off x="6048300" y="1156818"/>
            <a:ext cx="2806925" cy="3745883"/>
          </a:xfrm>
          <a:prstGeom prst="rect">
            <a:avLst/>
          </a:prstGeom>
          <a:noFill/>
          <a:ln>
            <a:noFill/>
          </a:ln>
        </p:spPr>
      </p:pic>
      <p:sp>
        <p:nvSpPr>
          <p:cNvPr id="154" name="Google Shape;154;p24"/>
          <p:cNvSpPr/>
          <p:nvPr/>
        </p:nvSpPr>
        <p:spPr>
          <a:xfrm>
            <a:off x="783225" y="1212750"/>
            <a:ext cx="4974000" cy="393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24"/>
          <p:cNvSpPr txBox="1"/>
          <p:nvPr/>
        </p:nvSpPr>
        <p:spPr>
          <a:xfrm>
            <a:off x="944775" y="1382325"/>
            <a:ext cx="4650900" cy="3747900"/>
          </a:xfrm>
          <a:prstGeom prst="rect">
            <a:avLst/>
          </a:prstGeom>
          <a:noFill/>
          <a:ln>
            <a:noFill/>
          </a:ln>
        </p:spPr>
        <p:txBody>
          <a:bodyPr spcFirstLastPara="1" wrap="square" lIns="91425" tIns="91425" rIns="91425" bIns="91425" anchor="t" anchorCtr="0">
            <a:spAutoFit/>
          </a:bodyPr>
          <a:lstStyle/>
          <a:p>
            <a:pPr marL="0" lvl="0" indent="0" algn="l" rtl="0">
              <a:lnSpc>
                <a:spcPct val="135714"/>
              </a:lnSpc>
              <a:spcBef>
                <a:spcPts val="0"/>
              </a:spcBef>
              <a:spcAft>
                <a:spcPts val="0"/>
              </a:spcAft>
              <a:buNone/>
            </a:pPr>
            <a:r>
              <a:rPr lang="en" sz="800">
                <a:solidFill>
                  <a:srgbClr val="398BC9"/>
                </a:solidFill>
                <a:highlight>
                  <a:srgbClr val="FFFFFF"/>
                </a:highlight>
                <a:latin typeface="Consolas"/>
                <a:ea typeface="Consolas"/>
                <a:cs typeface="Consolas"/>
                <a:sym typeface="Consolas"/>
              </a:rPr>
              <a:t>html</a:t>
            </a:r>
            <a:r>
              <a:rPr lang="en" sz="800">
                <a:solidFill>
                  <a:srgbClr val="AF33A6"/>
                </a:solidFill>
                <a:highlight>
                  <a:srgbClr val="FFFFFF"/>
                </a:highlight>
                <a:latin typeface="Consolas"/>
                <a:ea typeface="Consolas"/>
                <a:cs typeface="Consolas"/>
                <a:sym typeface="Consolas"/>
              </a:rPr>
              <a:t>, </a:t>
            </a:r>
            <a:r>
              <a:rPr lang="en" sz="800">
                <a:solidFill>
                  <a:srgbClr val="398BC9"/>
                </a:solidFill>
                <a:highlight>
                  <a:srgbClr val="FFFFFF"/>
                </a:highlight>
                <a:latin typeface="Consolas"/>
                <a:ea typeface="Consolas"/>
                <a:cs typeface="Consolas"/>
                <a:sym typeface="Consolas"/>
              </a:rPr>
              <a:t>body</a:t>
            </a:r>
            <a:r>
              <a:rPr lang="en" sz="800">
                <a:solidFill>
                  <a:srgbClr val="AF33A6"/>
                </a:solidFill>
                <a:highlight>
                  <a:srgbClr val="FFFFFF"/>
                </a:highlight>
                <a:latin typeface="Consolas"/>
                <a:ea typeface="Consolas"/>
                <a:cs typeface="Consolas"/>
                <a:sym typeface="Consolas"/>
              </a:rPr>
              <a:t>, </a:t>
            </a:r>
            <a:r>
              <a:rPr lang="en" sz="800">
                <a:solidFill>
                  <a:srgbClr val="398BC9"/>
                </a:solidFill>
                <a:highlight>
                  <a:srgbClr val="FFFFFF"/>
                </a:highlight>
                <a:latin typeface="Consolas"/>
                <a:ea typeface="Consolas"/>
                <a:cs typeface="Consolas"/>
                <a:sym typeface="Consolas"/>
              </a:rPr>
              <a:t>div</a:t>
            </a:r>
            <a:r>
              <a:rPr lang="en" sz="800">
                <a:solidFill>
                  <a:srgbClr val="AF33A6"/>
                </a:solidFill>
                <a:highlight>
                  <a:srgbClr val="FFFFFF"/>
                </a:highlight>
                <a:latin typeface="Consolas"/>
                <a:ea typeface="Consolas"/>
                <a:cs typeface="Consolas"/>
                <a:sym typeface="Consolas"/>
              </a:rPr>
              <a:t>, </a:t>
            </a:r>
            <a:r>
              <a:rPr lang="en" sz="800">
                <a:solidFill>
                  <a:srgbClr val="398BC9"/>
                </a:solidFill>
                <a:highlight>
                  <a:srgbClr val="FFFFFF"/>
                </a:highlight>
                <a:latin typeface="Consolas"/>
                <a:ea typeface="Consolas"/>
                <a:cs typeface="Consolas"/>
                <a:sym typeface="Consolas"/>
              </a:rPr>
              <a:t>span</a:t>
            </a:r>
            <a:r>
              <a:rPr lang="en" sz="800">
                <a:solidFill>
                  <a:srgbClr val="AF33A6"/>
                </a:solidFill>
                <a:highlight>
                  <a:srgbClr val="FFFFFF"/>
                </a:highlight>
                <a:latin typeface="Consolas"/>
                <a:ea typeface="Consolas"/>
                <a:cs typeface="Consolas"/>
                <a:sym typeface="Consolas"/>
              </a:rPr>
              <a:t>, </a:t>
            </a:r>
            <a:r>
              <a:rPr lang="en" sz="800">
                <a:solidFill>
                  <a:srgbClr val="398BC9"/>
                </a:solidFill>
                <a:highlight>
                  <a:srgbClr val="FFFFFF"/>
                </a:highlight>
                <a:latin typeface="Consolas"/>
                <a:ea typeface="Consolas"/>
                <a:cs typeface="Consolas"/>
                <a:sym typeface="Consolas"/>
              </a:rPr>
              <a:t>applet</a:t>
            </a:r>
            <a:r>
              <a:rPr lang="en" sz="800">
                <a:solidFill>
                  <a:srgbClr val="AF33A6"/>
                </a:solidFill>
                <a:highlight>
                  <a:srgbClr val="FFFFFF"/>
                </a:highlight>
                <a:latin typeface="Consolas"/>
                <a:ea typeface="Consolas"/>
                <a:cs typeface="Consolas"/>
                <a:sym typeface="Consolas"/>
              </a:rPr>
              <a:t>, </a:t>
            </a:r>
            <a:r>
              <a:rPr lang="en" sz="800">
                <a:solidFill>
                  <a:srgbClr val="398BC9"/>
                </a:solidFill>
                <a:highlight>
                  <a:srgbClr val="FFFFFF"/>
                </a:highlight>
                <a:latin typeface="Consolas"/>
                <a:ea typeface="Consolas"/>
                <a:cs typeface="Consolas"/>
                <a:sym typeface="Consolas"/>
              </a:rPr>
              <a:t>object</a:t>
            </a:r>
            <a:r>
              <a:rPr lang="en" sz="800">
                <a:solidFill>
                  <a:srgbClr val="AF33A6"/>
                </a:solidFill>
                <a:highlight>
                  <a:srgbClr val="FFFFFF"/>
                </a:highlight>
                <a:latin typeface="Consolas"/>
                <a:ea typeface="Consolas"/>
                <a:cs typeface="Consolas"/>
                <a:sym typeface="Consolas"/>
              </a:rPr>
              <a:t>, </a:t>
            </a:r>
            <a:r>
              <a:rPr lang="en" sz="800">
                <a:solidFill>
                  <a:srgbClr val="398BC9"/>
                </a:solidFill>
                <a:highlight>
                  <a:srgbClr val="FFFFFF"/>
                </a:highlight>
                <a:latin typeface="Consolas"/>
                <a:ea typeface="Consolas"/>
                <a:cs typeface="Consolas"/>
                <a:sym typeface="Consolas"/>
              </a:rPr>
              <a:t>iframe</a:t>
            </a:r>
            <a:r>
              <a:rPr lang="en" sz="800">
                <a:solidFill>
                  <a:srgbClr val="AF33A6"/>
                </a:solidFill>
                <a:highlight>
                  <a:srgbClr val="FFFFFF"/>
                </a:highlight>
                <a:latin typeface="Consolas"/>
                <a:ea typeface="Consolas"/>
                <a:cs typeface="Consolas"/>
                <a:sym typeface="Consolas"/>
              </a:rPr>
              <a:t>, </a:t>
            </a:r>
            <a:r>
              <a:rPr lang="en" sz="800">
                <a:solidFill>
                  <a:srgbClr val="398BC9"/>
                </a:solidFill>
                <a:highlight>
                  <a:srgbClr val="FFFFFF"/>
                </a:highlight>
                <a:latin typeface="Consolas"/>
                <a:ea typeface="Consolas"/>
                <a:cs typeface="Consolas"/>
                <a:sym typeface="Consolas"/>
              </a:rPr>
              <a:t>h1</a:t>
            </a:r>
            <a:r>
              <a:rPr lang="en" sz="800">
                <a:solidFill>
                  <a:srgbClr val="AF33A6"/>
                </a:solidFill>
                <a:highlight>
                  <a:srgbClr val="FFFFFF"/>
                </a:highlight>
                <a:latin typeface="Consolas"/>
                <a:ea typeface="Consolas"/>
                <a:cs typeface="Consolas"/>
                <a:sym typeface="Consolas"/>
              </a:rPr>
              <a:t>, </a:t>
            </a:r>
            <a:r>
              <a:rPr lang="en" sz="800">
                <a:solidFill>
                  <a:srgbClr val="398BC9"/>
                </a:solidFill>
                <a:highlight>
                  <a:srgbClr val="FFFFFF"/>
                </a:highlight>
                <a:latin typeface="Consolas"/>
                <a:ea typeface="Consolas"/>
                <a:cs typeface="Consolas"/>
                <a:sym typeface="Consolas"/>
              </a:rPr>
              <a:t>h2</a:t>
            </a:r>
            <a:r>
              <a:rPr lang="en" sz="800">
                <a:solidFill>
                  <a:srgbClr val="AF33A6"/>
                </a:solidFill>
                <a:highlight>
                  <a:srgbClr val="FFFFFF"/>
                </a:highlight>
                <a:latin typeface="Consolas"/>
                <a:ea typeface="Consolas"/>
                <a:cs typeface="Consolas"/>
                <a:sym typeface="Consolas"/>
              </a:rPr>
              <a:t>, </a:t>
            </a:r>
            <a:r>
              <a:rPr lang="en" sz="800">
                <a:solidFill>
                  <a:srgbClr val="398BC9"/>
                </a:solidFill>
                <a:highlight>
                  <a:srgbClr val="FFFFFF"/>
                </a:highlight>
                <a:latin typeface="Consolas"/>
                <a:ea typeface="Consolas"/>
                <a:cs typeface="Consolas"/>
                <a:sym typeface="Consolas"/>
              </a:rPr>
              <a:t>h3</a:t>
            </a:r>
            <a:r>
              <a:rPr lang="en" sz="800">
                <a:solidFill>
                  <a:srgbClr val="AF33A6"/>
                </a:solidFill>
                <a:highlight>
                  <a:srgbClr val="FFFFFF"/>
                </a:highlight>
                <a:latin typeface="Consolas"/>
                <a:ea typeface="Consolas"/>
                <a:cs typeface="Consolas"/>
                <a:sym typeface="Consolas"/>
              </a:rPr>
              <a:t>, </a:t>
            </a:r>
            <a:r>
              <a:rPr lang="en" sz="800">
                <a:solidFill>
                  <a:srgbClr val="398BC9"/>
                </a:solidFill>
                <a:highlight>
                  <a:srgbClr val="FFFFFF"/>
                </a:highlight>
                <a:latin typeface="Consolas"/>
                <a:ea typeface="Consolas"/>
                <a:cs typeface="Consolas"/>
                <a:sym typeface="Consolas"/>
              </a:rPr>
              <a:t>h4</a:t>
            </a:r>
            <a:r>
              <a:rPr lang="en" sz="800">
                <a:solidFill>
                  <a:srgbClr val="AF33A6"/>
                </a:solidFill>
                <a:highlight>
                  <a:srgbClr val="FFFFFF"/>
                </a:highlight>
                <a:latin typeface="Consolas"/>
                <a:ea typeface="Consolas"/>
                <a:cs typeface="Consolas"/>
                <a:sym typeface="Consolas"/>
              </a:rPr>
              <a:t>, </a:t>
            </a:r>
            <a:r>
              <a:rPr lang="en" sz="800">
                <a:solidFill>
                  <a:srgbClr val="398BC9"/>
                </a:solidFill>
                <a:highlight>
                  <a:srgbClr val="FFFFFF"/>
                </a:highlight>
                <a:latin typeface="Consolas"/>
                <a:ea typeface="Consolas"/>
                <a:cs typeface="Consolas"/>
                <a:sym typeface="Consolas"/>
              </a:rPr>
              <a:t>h5</a:t>
            </a:r>
            <a:r>
              <a:rPr lang="en" sz="800">
                <a:solidFill>
                  <a:srgbClr val="AF33A6"/>
                </a:solidFill>
                <a:highlight>
                  <a:srgbClr val="FFFFFF"/>
                </a:highlight>
                <a:latin typeface="Consolas"/>
                <a:ea typeface="Consolas"/>
                <a:cs typeface="Consolas"/>
                <a:sym typeface="Consolas"/>
              </a:rPr>
              <a:t>, </a:t>
            </a:r>
            <a:r>
              <a:rPr lang="en" sz="800">
                <a:solidFill>
                  <a:srgbClr val="398BC9"/>
                </a:solidFill>
                <a:highlight>
                  <a:srgbClr val="FFFFFF"/>
                </a:highlight>
                <a:latin typeface="Consolas"/>
                <a:ea typeface="Consolas"/>
                <a:cs typeface="Consolas"/>
                <a:sym typeface="Consolas"/>
              </a:rPr>
              <a:t>h6</a:t>
            </a:r>
            <a:r>
              <a:rPr lang="en" sz="800">
                <a:solidFill>
                  <a:srgbClr val="AF33A6"/>
                </a:solidFill>
                <a:highlight>
                  <a:srgbClr val="FFFFFF"/>
                </a:highlight>
                <a:latin typeface="Consolas"/>
                <a:ea typeface="Consolas"/>
                <a:cs typeface="Consolas"/>
                <a:sym typeface="Consolas"/>
              </a:rPr>
              <a:t>, </a:t>
            </a:r>
            <a:r>
              <a:rPr lang="en" sz="800">
                <a:solidFill>
                  <a:srgbClr val="398BC9"/>
                </a:solidFill>
                <a:highlight>
                  <a:srgbClr val="FFFFFF"/>
                </a:highlight>
                <a:latin typeface="Consolas"/>
                <a:ea typeface="Consolas"/>
                <a:cs typeface="Consolas"/>
                <a:sym typeface="Consolas"/>
              </a:rPr>
              <a:t>p</a:t>
            </a:r>
            <a:r>
              <a:rPr lang="en" sz="800">
                <a:solidFill>
                  <a:srgbClr val="AF33A6"/>
                </a:solidFill>
                <a:highlight>
                  <a:srgbClr val="FFFFFF"/>
                </a:highlight>
                <a:latin typeface="Consolas"/>
                <a:ea typeface="Consolas"/>
                <a:cs typeface="Consolas"/>
                <a:sym typeface="Consolas"/>
              </a:rPr>
              <a:t>, </a:t>
            </a:r>
            <a:r>
              <a:rPr lang="en" sz="800">
                <a:solidFill>
                  <a:srgbClr val="398BC9"/>
                </a:solidFill>
                <a:highlight>
                  <a:srgbClr val="FFFFFF"/>
                </a:highlight>
                <a:latin typeface="Consolas"/>
                <a:ea typeface="Consolas"/>
                <a:cs typeface="Consolas"/>
                <a:sym typeface="Consolas"/>
              </a:rPr>
              <a:t>blockquote</a:t>
            </a:r>
            <a:r>
              <a:rPr lang="en" sz="800">
                <a:solidFill>
                  <a:srgbClr val="AF33A6"/>
                </a:solidFill>
                <a:highlight>
                  <a:srgbClr val="FFFFFF"/>
                </a:highlight>
                <a:latin typeface="Consolas"/>
                <a:ea typeface="Consolas"/>
                <a:cs typeface="Consolas"/>
                <a:sym typeface="Consolas"/>
              </a:rPr>
              <a:t>, </a:t>
            </a:r>
            <a:r>
              <a:rPr lang="en" sz="800">
                <a:solidFill>
                  <a:srgbClr val="398BC9"/>
                </a:solidFill>
                <a:highlight>
                  <a:srgbClr val="FFFFFF"/>
                </a:highlight>
                <a:latin typeface="Consolas"/>
                <a:ea typeface="Consolas"/>
                <a:cs typeface="Consolas"/>
                <a:sym typeface="Consolas"/>
              </a:rPr>
              <a:t>pre</a:t>
            </a:r>
            <a:r>
              <a:rPr lang="en" sz="800">
                <a:solidFill>
                  <a:srgbClr val="AF33A6"/>
                </a:solidFill>
                <a:highlight>
                  <a:srgbClr val="FFFFFF"/>
                </a:highlight>
                <a:latin typeface="Consolas"/>
                <a:ea typeface="Consolas"/>
                <a:cs typeface="Consolas"/>
                <a:sym typeface="Consolas"/>
              </a:rPr>
              <a:t>, </a:t>
            </a:r>
            <a:r>
              <a:rPr lang="en" sz="800">
                <a:solidFill>
                  <a:srgbClr val="398BC9"/>
                </a:solidFill>
                <a:highlight>
                  <a:srgbClr val="FFFFFF"/>
                </a:highlight>
                <a:latin typeface="Consolas"/>
                <a:ea typeface="Consolas"/>
                <a:cs typeface="Consolas"/>
                <a:sym typeface="Consolas"/>
              </a:rPr>
              <a:t>a</a:t>
            </a:r>
            <a:r>
              <a:rPr lang="en" sz="800">
                <a:solidFill>
                  <a:srgbClr val="AF33A6"/>
                </a:solidFill>
                <a:highlight>
                  <a:srgbClr val="FFFFFF"/>
                </a:highlight>
                <a:latin typeface="Consolas"/>
                <a:ea typeface="Consolas"/>
                <a:cs typeface="Consolas"/>
                <a:sym typeface="Consolas"/>
              </a:rPr>
              <a:t>, </a:t>
            </a:r>
            <a:r>
              <a:rPr lang="en" sz="800">
                <a:solidFill>
                  <a:srgbClr val="398BC9"/>
                </a:solidFill>
                <a:highlight>
                  <a:srgbClr val="FFFFFF"/>
                </a:highlight>
                <a:latin typeface="Consolas"/>
                <a:ea typeface="Consolas"/>
                <a:cs typeface="Consolas"/>
                <a:sym typeface="Consolas"/>
              </a:rPr>
              <a:t>abbr</a:t>
            </a:r>
            <a:r>
              <a:rPr lang="en" sz="800">
                <a:solidFill>
                  <a:srgbClr val="AF33A6"/>
                </a:solidFill>
                <a:highlight>
                  <a:srgbClr val="FFFFFF"/>
                </a:highlight>
                <a:latin typeface="Consolas"/>
                <a:ea typeface="Consolas"/>
                <a:cs typeface="Consolas"/>
                <a:sym typeface="Consolas"/>
              </a:rPr>
              <a:t>, </a:t>
            </a:r>
            <a:r>
              <a:rPr lang="en" sz="800">
                <a:solidFill>
                  <a:srgbClr val="398BC9"/>
                </a:solidFill>
                <a:highlight>
                  <a:srgbClr val="FFFFFF"/>
                </a:highlight>
                <a:latin typeface="Consolas"/>
                <a:ea typeface="Consolas"/>
                <a:cs typeface="Consolas"/>
                <a:sym typeface="Consolas"/>
              </a:rPr>
              <a:t>acronym</a:t>
            </a:r>
            <a:r>
              <a:rPr lang="en" sz="800">
                <a:solidFill>
                  <a:srgbClr val="AF33A6"/>
                </a:solidFill>
                <a:highlight>
                  <a:srgbClr val="FFFFFF"/>
                </a:highlight>
                <a:latin typeface="Consolas"/>
                <a:ea typeface="Consolas"/>
                <a:cs typeface="Consolas"/>
                <a:sym typeface="Consolas"/>
              </a:rPr>
              <a:t>, </a:t>
            </a:r>
            <a:r>
              <a:rPr lang="en" sz="800">
                <a:solidFill>
                  <a:srgbClr val="398BC9"/>
                </a:solidFill>
                <a:highlight>
                  <a:srgbClr val="FFFFFF"/>
                </a:highlight>
                <a:latin typeface="Consolas"/>
                <a:ea typeface="Consolas"/>
                <a:cs typeface="Consolas"/>
                <a:sym typeface="Consolas"/>
              </a:rPr>
              <a:t>address</a:t>
            </a:r>
            <a:r>
              <a:rPr lang="en" sz="800">
                <a:solidFill>
                  <a:srgbClr val="AF33A6"/>
                </a:solidFill>
                <a:highlight>
                  <a:srgbClr val="FFFFFF"/>
                </a:highlight>
                <a:latin typeface="Consolas"/>
                <a:ea typeface="Consolas"/>
                <a:cs typeface="Consolas"/>
                <a:sym typeface="Consolas"/>
              </a:rPr>
              <a:t>, </a:t>
            </a:r>
            <a:r>
              <a:rPr lang="en" sz="800">
                <a:solidFill>
                  <a:srgbClr val="398BC9"/>
                </a:solidFill>
                <a:highlight>
                  <a:srgbClr val="FFFFFF"/>
                </a:highlight>
                <a:latin typeface="Consolas"/>
                <a:ea typeface="Consolas"/>
                <a:cs typeface="Consolas"/>
                <a:sym typeface="Consolas"/>
              </a:rPr>
              <a:t>big</a:t>
            </a:r>
            <a:r>
              <a:rPr lang="en" sz="800">
                <a:solidFill>
                  <a:srgbClr val="AF33A6"/>
                </a:solidFill>
                <a:highlight>
                  <a:srgbClr val="FFFFFF"/>
                </a:highlight>
                <a:latin typeface="Consolas"/>
                <a:ea typeface="Consolas"/>
                <a:cs typeface="Consolas"/>
                <a:sym typeface="Consolas"/>
              </a:rPr>
              <a:t>, </a:t>
            </a:r>
            <a:r>
              <a:rPr lang="en" sz="800">
                <a:solidFill>
                  <a:srgbClr val="398BC9"/>
                </a:solidFill>
                <a:highlight>
                  <a:srgbClr val="FFFFFF"/>
                </a:highlight>
                <a:latin typeface="Consolas"/>
                <a:ea typeface="Consolas"/>
                <a:cs typeface="Consolas"/>
                <a:sym typeface="Consolas"/>
              </a:rPr>
              <a:t>cite</a:t>
            </a:r>
            <a:r>
              <a:rPr lang="en" sz="800">
                <a:solidFill>
                  <a:srgbClr val="AF33A6"/>
                </a:solidFill>
                <a:highlight>
                  <a:srgbClr val="FFFFFF"/>
                </a:highlight>
                <a:latin typeface="Consolas"/>
                <a:ea typeface="Consolas"/>
                <a:cs typeface="Consolas"/>
                <a:sym typeface="Consolas"/>
              </a:rPr>
              <a:t>, </a:t>
            </a:r>
            <a:r>
              <a:rPr lang="en" sz="800">
                <a:solidFill>
                  <a:srgbClr val="398BC9"/>
                </a:solidFill>
                <a:highlight>
                  <a:srgbClr val="FFFFFF"/>
                </a:highlight>
                <a:latin typeface="Consolas"/>
                <a:ea typeface="Consolas"/>
                <a:cs typeface="Consolas"/>
                <a:sym typeface="Consolas"/>
              </a:rPr>
              <a:t>code</a:t>
            </a:r>
            <a:r>
              <a:rPr lang="en" sz="800">
                <a:solidFill>
                  <a:srgbClr val="AF33A6"/>
                </a:solidFill>
                <a:highlight>
                  <a:srgbClr val="FFFFFF"/>
                </a:highlight>
                <a:latin typeface="Consolas"/>
                <a:ea typeface="Consolas"/>
                <a:cs typeface="Consolas"/>
                <a:sym typeface="Consolas"/>
              </a:rPr>
              <a:t>, </a:t>
            </a:r>
            <a:r>
              <a:rPr lang="en" sz="800">
                <a:solidFill>
                  <a:srgbClr val="398BC9"/>
                </a:solidFill>
                <a:highlight>
                  <a:srgbClr val="FFFFFF"/>
                </a:highlight>
                <a:latin typeface="Consolas"/>
                <a:ea typeface="Consolas"/>
                <a:cs typeface="Consolas"/>
                <a:sym typeface="Consolas"/>
              </a:rPr>
              <a:t>del</a:t>
            </a:r>
            <a:r>
              <a:rPr lang="en" sz="800">
                <a:solidFill>
                  <a:srgbClr val="AF33A6"/>
                </a:solidFill>
                <a:highlight>
                  <a:srgbClr val="FFFFFF"/>
                </a:highlight>
                <a:latin typeface="Consolas"/>
                <a:ea typeface="Consolas"/>
                <a:cs typeface="Consolas"/>
                <a:sym typeface="Consolas"/>
              </a:rPr>
              <a:t>, </a:t>
            </a:r>
            <a:r>
              <a:rPr lang="en" sz="800">
                <a:solidFill>
                  <a:srgbClr val="398BC9"/>
                </a:solidFill>
                <a:highlight>
                  <a:srgbClr val="FFFFFF"/>
                </a:highlight>
                <a:latin typeface="Consolas"/>
                <a:ea typeface="Consolas"/>
                <a:cs typeface="Consolas"/>
                <a:sym typeface="Consolas"/>
              </a:rPr>
              <a:t>dfn</a:t>
            </a:r>
            <a:r>
              <a:rPr lang="en" sz="800">
                <a:solidFill>
                  <a:srgbClr val="AF33A6"/>
                </a:solidFill>
                <a:highlight>
                  <a:srgbClr val="FFFFFF"/>
                </a:highlight>
                <a:latin typeface="Consolas"/>
                <a:ea typeface="Consolas"/>
                <a:cs typeface="Consolas"/>
                <a:sym typeface="Consolas"/>
              </a:rPr>
              <a:t>, </a:t>
            </a:r>
            <a:r>
              <a:rPr lang="en" sz="800">
                <a:solidFill>
                  <a:srgbClr val="398BC9"/>
                </a:solidFill>
                <a:highlight>
                  <a:srgbClr val="FFFFFF"/>
                </a:highlight>
                <a:latin typeface="Consolas"/>
                <a:ea typeface="Consolas"/>
                <a:cs typeface="Consolas"/>
                <a:sym typeface="Consolas"/>
              </a:rPr>
              <a:t>em</a:t>
            </a:r>
            <a:r>
              <a:rPr lang="en" sz="800">
                <a:solidFill>
                  <a:srgbClr val="AF33A6"/>
                </a:solidFill>
                <a:highlight>
                  <a:srgbClr val="FFFFFF"/>
                </a:highlight>
                <a:latin typeface="Consolas"/>
                <a:ea typeface="Consolas"/>
                <a:cs typeface="Consolas"/>
                <a:sym typeface="Consolas"/>
              </a:rPr>
              <a:t>, </a:t>
            </a:r>
            <a:r>
              <a:rPr lang="en" sz="800">
                <a:solidFill>
                  <a:srgbClr val="398BC9"/>
                </a:solidFill>
                <a:highlight>
                  <a:srgbClr val="FFFFFF"/>
                </a:highlight>
                <a:latin typeface="Consolas"/>
                <a:ea typeface="Consolas"/>
                <a:cs typeface="Consolas"/>
                <a:sym typeface="Consolas"/>
              </a:rPr>
              <a:t>img</a:t>
            </a:r>
            <a:r>
              <a:rPr lang="en" sz="800">
                <a:solidFill>
                  <a:srgbClr val="AF33A6"/>
                </a:solidFill>
                <a:highlight>
                  <a:srgbClr val="FFFFFF"/>
                </a:highlight>
                <a:latin typeface="Consolas"/>
                <a:ea typeface="Consolas"/>
                <a:cs typeface="Consolas"/>
                <a:sym typeface="Consolas"/>
              </a:rPr>
              <a:t>, </a:t>
            </a:r>
            <a:r>
              <a:rPr lang="en" sz="800">
                <a:solidFill>
                  <a:srgbClr val="398BC9"/>
                </a:solidFill>
                <a:highlight>
                  <a:srgbClr val="FFFFFF"/>
                </a:highlight>
                <a:latin typeface="Consolas"/>
                <a:ea typeface="Consolas"/>
                <a:cs typeface="Consolas"/>
                <a:sym typeface="Consolas"/>
              </a:rPr>
              <a:t>ins</a:t>
            </a:r>
            <a:r>
              <a:rPr lang="en" sz="800">
                <a:solidFill>
                  <a:srgbClr val="AF33A6"/>
                </a:solidFill>
                <a:highlight>
                  <a:srgbClr val="FFFFFF"/>
                </a:highlight>
                <a:latin typeface="Consolas"/>
                <a:ea typeface="Consolas"/>
                <a:cs typeface="Consolas"/>
                <a:sym typeface="Consolas"/>
              </a:rPr>
              <a:t>, </a:t>
            </a:r>
            <a:r>
              <a:rPr lang="en" sz="800">
                <a:solidFill>
                  <a:srgbClr val="398BC9"/>
                </a:solidFill>
                <a:highlight>
                  <a:srgbClr val="FFFFFF"/>
                </a:highlight>
                <a:latin typeface="Consolas"/>
                <a:ea typeface="Consolas"/>
                <a:cs typeface="Consolas"/>
                <a:sym typeface="Consolas"/>
              </a:rPr>
              <a:t>kbd</a:t>
            </a:r>
            <a:r>
              <a:rPr lang="en" sz="800">
                <a:solidFill>
                  <a:srgbClr val="AF33A6"/>
                </a:solidFill>
                <a:highlight>
                  <a:srgbClr val="FFFFFF"/>
                </a:highlight>
                <a:latin typeface="Consolas"/>
                <a:ea typeface="Consolas"/>
                <a:cs typeface="Consolas"/>
                <a:sym typeface="Consolas"/>
              </a:rPr>
              <a:t>, </a:t>
            </a:r>
            <a:r>
              <a:rPr lang="en" sz="800">
                <a:solidFill>
                  <a:srgbClr val="398BC9"/>
                </a:solidFill>
                <a:highlight>
                  <a:srgbClr val="FFFFFF"/>
                </a:highlight>
                <a:latin typeface="Consolas"/>
                <a:ea typeface="Consolas"/>
                <a:cs typeface="Consolas"/>
                <a:sym typeface="Consolas"/>
              </a:rPr>
              <a:t>q</a:t>
            </a:r>
            <a:r>
              <a:rPr lang="en" sz="800">
                <a:solidFill>
                  <a:srgbClr val="AF33A6"/>
                </a:solidFill>
                <a:highlight>
                  <a:srgbClr val="FFFFFF"/>
                </a:highlight>
                <a:latin typeface="Consolas"/>
                <a:ea typeface="Consolas"/>
                <a:cs typeface="Consolas"/>
                <a:sym typeface="Consolas"/>
              </a:rPr>
              <a:t>, </a:t>
            </a:r>
            <a:r>
              <a:rPr lang="en" sz="800">
                <a:solidFill>
                  <a:srgbClr val="398BC9"/>
                </a:solidFill>
                <a:highlight>
                  <a:srgbClr val="FFFFFF"/>
                </a:highlight>
                <a:latin typeface="Consolas"/>
                <a:ea typeface="Consolas"/>
                <a:cs typeface="Consolas"/>
                <a:sym typeface="Consolas"/>
              </a:rPr>
              <a:t>s</a:t>
            </a:r>
            <a:r>
              <a:rPr lang="en" sz="800">
                <a:solidFill>
                  <a:srgbClr val="AF33A6"/>
                </a:solidFill>
                <a:highlight>
                  <a:srgbClr val="FFFFFF"/>
                </a:highlight>
                <a:latin typeface="Consolas"/>
                <a:ea typeface="Consolas"/>
                <a:cs typeface="Consolas"/>
                <a:sym typeface="Consolas"/>
              </a:rPr>
              <a:t>, </a:t>
            </a:r>
            <a:r>
              <a:rPr lang="en" sz="800">
                <a:solidFill>
                  <a:srgbClr val="398BC9"/>
                </a:solidFill>
                <a:highlight>
                  <a:srgbClr val="FFFFFF"/>
                </a:highlight>
                <a:latin typeface="Consolas"/>
                <a:ea typeface="Consolas"/>
                <a:cs typeface="Consolas"/>
                <a:sym typeface="Consolas"/>
              </a:rPr>
              <a:t>samp</a:t>
            </a:r>
            <a:r>
              <a:rPr lang="en" sz="800">
                <a:solidFill>
                  <a:srgbClr val="AF33A6"/>
                </a:solidFill>
                <a:highlight>
                  <a:srgbClr val="FFFFFF"/>
                </a:highlight>
                <a:latin typeface="Consolas"/>
                <a:ea typeface="Consolas"/>
                <a:cs typeface="Consolas"/>
                <a:sym typeface="Consolas"/>
              </a:rPr>
              <a:t>, </a:t>
            </a:r>
            <a:r>
              <a:rPr lang="en" sz="800">
                <a:solidFill>
                  <a:srgbClr val="398BC9"/>
                </a:solidFill>
                <a:highlight>
                  <a:srgbClr val="FFFFFF"/>
                </a:highlight>
                <a:latin typeface="Consolas"/>
                <a:ea typeface="Consolas"/>
                <a:cs typeface="Consolas"/>
                <a:sym typeface="Consolas"/>
              </a:rPr>
              <a:t>small</a:t>
            </a:r>
            <a:r>
              <a:rPr lang="en" sz="800">
                <a:solidFill>
                  <a:srgbClr val="AF33A6"/>
                </a:solidFill>
                <a:highlight>
                  <a:srgbClr val="FFFFFF"/>
                </a:highlight>
                <a:latin typeface="Consolas"/>
                <a:ea typeface="Consolas"/>
                <a:cs typeface="Consolas"/>
                <a:sym typeface="Consolas"/>
              </a:rPr>
              <a:t>, </a:t>
            </a:r>
            <a:r>
              <a:rPr lang="en" sz="800">
                <a:solidFill>
                  <a:srgbClr val="398BC9"/>
                </a:solidFill>
                <a:highlight>
                  <a:srgbClr val="FFFFFF"/>
                </a:highlight>
                <a:latin typeface="Consolas"/>
                <a:ea typeface="Consolas"/>
                <a:cs typeface="Consolas"/>
                <a:sym typeface="Consolas"/>
              </a:rPr>
              <a:t>strike</a:t>
            </a:r>
            <a:r>
              <a:rPr lang="en" sz="800">
                <a:solidFill>
                  <a:srgbClr val="AF33A6"/>
                </a:solidFill>
                <a:highlight>
                  <a:srgbClr val="FFFFFF"/>
                </a:highlight>
                <a:latin typeface="Consolas"/>
                <a:ea typeface="Consolas"/>
                <a:cs typeface="Consolas"/>
                <a:sym typeface="Consolas"/>
              </a:rPr>
              <a:t>, </a:t>
            </a:r>
            <a:r>
              <a:rPr lang="en" sz="800">
                <a:solidFill>
                  <a:srgbClr val="398BC9"/>
                </a:solidFill>
                <a:highlight>
                  <a:srgbClr val="FFFFFF"/>
                </a:highlight>
                <a:latin typeface="Consolas"/>
                <a:ea typeface="Consolas"/>
                <a:cs typeface="Consolas"/>
                <a:sym typeface="Consolas"/>
              </a:rPr>
              <a:t>strong</a:t>
            </a:r>
            <a:r>
              <a:rPr lang="en" sz="800">
                <a:solidFill>
                  <a:srgbClr val="AF33A6"/>
                </a:solidFill>
                <a:highlight>
                  <a:srgbClr val="FFFFFF"/>
                </a:highlight>
                <a:latin typeface="Consolas"/>
                <a:ea typeface="Consolas"/>
                <a:cs typeface="Consolas"/>
                <a:sym typeface="Consolas"/>
              </a:rPr>
              <a:t>, </a:t>
            </a:r>
            <a:r>
              <a:rPr lang="en" sz="800">
                <a:solidFill>
                  <a:srgbClr val="398BC9"/>
                </a:solidFill>
                <a:highlight>
                  <a:srgbClr val="FFFFFF"/>
                </a:highlight>
                <a:latin typeface="Consolas"/>
                <a:ea typeface="Consolas"/>
                <a:cs typeface="Consolas"/>
                <a:sym typeface="Consolas"/>
              </a:rPr>
              <a:t>sub</a:t>
            </a:r>
            <a:r>
              <a:rPr lang="en" sz="800">
                <a:solidFill>
                  <a:srgbClr val="AF33A6"/>
                </a:solidFill>
                <a:highlight>
                  <a:srgbClr val="FFFFFF"/>
                </a:highlight>
                <a:latin typeface="Consolas"/>
                <a:ea typeface="Consolas"/>
                <a:cs typeface="Consolas"/>
                <a:sym typeface="Consolas"/>
              </a:rPr>
              <a:t>, </a:t>
            </a:r>
            <a:r>
              <a:rPr lang="en" sz="800">
                <a:solidFill>
                  <a:srgbClr val="398BC9"/>
                </a:solidFill>
                <a:highlight>
                  <a:srgbClr val="FFFFFF"/>
                </a:highlight>
                <a:latin typeface="Consolas"/>
                <a:ea typeface="Consolas"/>
                <a:cs typeface="Consolas"/>
                <a:sym typeface="Consolas"/>
              </a:rPr>
              <a:t>sup</a:t>
            </a:r>
            <a:r>
              <a:rPr lang="en" sz="800">
                <a:solidFill>
                  <a:srgbClr val="AF33A6"/>
                </a:solidFill>
                <a:highlight>
                  <a:srgbClr val="FFFFFF"/>
                </a:highlight>
                <a:latin typeface="Consolas"/>
                <a:ea typeface="Consolas"/>
                <a:cs typeface="Consolas"/>
                <a:sym typeface="Consolas"/>
              </a:rPr>
              <a:t>, </a:t>
            </a:r>
            <a:r>
              <a:rPr lang="en" sz="800">
                <a:solidFill>
                  <a:srgbClr val="398BC9"/>
                </a:solidFill>
                <a:highlight>
                  <a:srgbClr val="FFFFFF"/>
                </a:highlight>
                <a:latin typeface="Consolas"/>
                <a:ea typeface="Consolas"/>
                <a:cs typeface="Consolas"/>
                <a:sym typeface="Consolas"/>
              </a:rPr>
              <a:t>tt</a:t>
            </a:r>
            <a:r>
              <a:rPr lang="en" sz="800">
                <a:solidFill>
                  <a:srgbClr val="AF33A6"/>
                </a:solidFill>
                <a:highlight>
                  <a:srgbClr val="FFFFFF"/>
                </a:highlight>
                <a:latin typeface="Consolas"/>
                <a:ea typeface="Consolas"/>
                <a:cs typeface="Consolas"/>
                <a:sym typeface="Consolas"/>
              </a:rPr>
              <a:t>, </a:t>
            </a:r>
            <a:r>
              <a:rPr lang="en" sz="800">
                <a:solidFill>
                  <a:srgbClr val="398BC9"/>
                </a:solidFill>
                <a:highlight>
                  <a:srgbClr val="FFFFFF"/>
                </a:highlight>
                <a:latin typeface="Consolas"/>
                <a:ea typeface="Consolas"/>
                <a:cs typeface="Consolas"/>
                <a:sym typeface="Consolas"/>
              </a:rPr>
              <a:t>var</a:t>
            </a:r>
            <a:r>
              <a:rPr lang="en" sz="800">
                <a:solidFill>
                  <a:srgbClr val="AF33A6"/>
                </a:solidFill>
                <a:highlight>
                  <a:srgbClr val="FFFFFF"/>
                </a:highlight>
                <a:latin typeface="Consolas"/>
                <a:ea typeface="Consolas"/>
                <a:cs typeface="Consolas"/>
                <a:sym typeface="Consolas"/>
              </a:rPr>
              <a:t>, </a:t>
            </a:r>
            <a:r>
              <a:rPr lang="en" sz="800">
                <a:solidFill>
                  <a:srgbClr val="398BC9"/>
                </a:solidFill>
                <a:highlight>
                  <a:srgbClr val="FFFFFF"/>
                </a:highlight>
                <a:latin typeface="Consolas"/>
                <a:ea typeface="Consolas"/>
                <a:cs typeface="Consolas"/>
                <a:sym typeface="Consolas"/>
              </a:rPr>
              <a:t>b</a:t>
            </a:r>
            <a:r>
              <a:rPr lang="en" sz="800">
                <a:solidFill>
                  <a:srgbClr val="AF33A6"/>
                </a:solidFill>
                <a:highlight>
                  <a:srgbClr val="FFFFFF"/>
                </a:highlight>
                <a:latin typeface="Consolas"/>
                <a:ea typeface="Consolas"/>
                <a:cs typeface="Consolas"/>
                <a:sym typeface="Consolas"/>
              </a:rPr>
              <a:t>, </a:t>
            </a:r>
            <a:r>
              <a:rPr lang="en" sz="800">
                <a:solidFill>
                  <a:srgbClr val="398BC9"/>
                </a:solidFill>
                <a:highlight>
                  <a:srgbClr val="FFFFFF"/>
                </a:highlight>
                <a:latin typeface="Consolas"/>
                <a:ea typeface="Consolas"/>
                <a:cs typeface="Consolas"/>
                <a:sym typeface="Consolas"/>
              </a:rPr>
              <a:t>u</a:t>
            </a:r>
            <a:r>
              <a:rPr lang="en" sz="800">
                <a:solidFill>
                  <a:srgbClr val="AF33A6"/>
                </a:solidFill>
                <a:highlight>
                  <a:srgbClr val="FFFFFF"/>
                </a:highlight>
                <a:latin typeface="Consolas"/>
                <a:ea typeface="Consolas"/>
                <a:cs typeface="Consolas"/>
                <a:sym typeface="Consolas"/>
              </a:rPr>
              <a:t>, </a:t>
            </a:r>
            <a:r>
              <a:rPr lang="en" sz="800">
                <a:solidFill>
                  <a:srgbClr val="398BC9"/>
                </a:solidFill>
                <a:highlight>
                  <a:srgbClr val="FFFFFF"/>
                </a:highlight>
                <a:latin typeface="Consolas"/>
                <a:ea typeface="Consolas"/>
                <a:cs typeface="Consolas"/>
                <a:sym typeface="Consolas"/>
              </a:rPr>
              <a:t>i</a:t>
            </a:r>
            <a:r>
              <a:rPr lang="en" sz="800">
                <a:solidFill>
                  <a:srgbClr val="AF33A6"/>
                </a:solidFill>
                <a:highlight>
                  <a:srgbClr val="FFFFFF"/>
                </a:highlight>
                <a:latin typeface="Consolas"/>
                <a:ea typeface="Consolas"/>
                <a:cs typeface="Consolas"/>
                <a:sym typeface="Consolas"/>
              </a:rPr>
              <a:t>, </a:t>
            </a:r>
            <a:r>
              <a:rPr lang="en" sz="800">
                <a:solidFill>
                  <a:srgbClr val="398BC9"/>
                </a:solidFill>
                <a:highlight>
                  <a:srgbClr val="FFFFFF"/>
                </a:highlight>
                <a:latin typeface="Consolas"/>
                <a:ea typeface="Consolas"/>
                <a:cs typeface="Consolas"/>
                <a:sym typeface="Consolas"/>
              </a:rPr>
              <a:t>center</a:t>
            </a:r>
            <a:r>
              <a:rPr lang="en" sz="800">
                <a:solidFill>
                  <a:srgbClr val="AF33A6"/>
                </a:solidFill>
                <a:highlight>
                  <a:srgbClr val="FFFFFF"/>
                </a:highlight>
                <a:latin typeface="Consolas"/>
                <a:ea typeface="Consolas"/>
                <a:cs typeface="Consolas"/>
                <a:sym typeface="Consolas"/>
              </a:rPr>
              <a:t>, </a:t>
            </a:r>
            <a:r>
              <a:rPr lang="en" sz="800">
                <a:solidFill>
                  <a:srgbClr val="398BC9"/>
                </a:solidFill>
                <a:highlight>
                  <a:srgbClr val="FFFFFF"/>
                </a:highlight>
                <a:latin typeface="Consolas"/>
                <a:ea typeface="Consolas"/>
                <a:cs typeface="Consolas"/>
                <a:sym typeface="Consolas"/>
              </a:rPr>
              <a:t>dl</a:t>
            </a:r>
            <a:r>
              <a:rPr lang="en" sz="800">
                <a:solidFill>
                  <a:srgbClr val="AF33A6"/>
                </a:solidFill>
                <a:highlight>
                  <a:srgbClr val="FFFFFF"/>
                </a:highlight>
                <a:latin typeface="Consolas"/>
                <a:ea typeface="Consolas"/>
                <a:cs typeface="Consolas"/>
                <a:sym typeface="Consolas"/>
              </a:rPr>
              <a:t>, </a:t>
            </a:r>
            <a:r>
              <a:rPr lang="en" sz="800">
                <a:solidFill>
                  <a:srgbClr val="398BC9"/>
                </a:solidFill>
                <a:highlight>
                  <a:srgbClr val="FFFFFF"/>
                </a:highlight>
                <a:latin typeface="Consolas"/>
                <a:ea typeface="Consolas"/>
                <a:cs typeface="Consolas"/>
                <a:sym typeface="Consolas"/>
              </a:rPr>
              <a:t>dt</a:t>
            </a:r>
            <a:r>
              <a:rPr lang="en" sz="800">
                <a:solidFill>
                  <a:srgbClr val="AF33A6"/>
                </a:solidFill>
                <a:highlight>
                  <a:srgbClr val="FFFFFF"/>
                </a:highlight>
                <a:latin typeface="Consolas"/>
                <a:ea typeface="Consolas"/>
                <a:cs typeface="Consolas"/>
                <a:sym typeface="Consolas"/>
              </a:rPr>
              <a:t>, </a:t>
            </a:r>
            <a:r>
              <a:rPr lang="en" sz="800">
                <a:solidFill>
                  <a:srgbClr val="398BC9"/>
                </a:solidFill>
                <a:highlight>
                  <a:srgbClr val="FFFFFF"/>
                </a:highlight>
                <a:latin typeface="Consolas"/>
                <a:ea typeface="Consolas"/>
                <a:cs typeface="Consolas"/>
                <a:sym typeface="Consolas"/>
              </a:rPr>
              <a:t>dd</a:t>
            </a:r>
            <a:r>
              <a:rPr lang="en" sz="800">
                <a:solidFill>
                  <a:srgbClr val="AF33A6"/>
                </a:solidFill>
                <a:highlight>
                  <a:srgbClr val="FFFFFF"/>
                </a:highlight>
                <a:latin typeface="Consolas"/>
                <a:ea typeface="Consolas"/>
                <a:cs typeface="Consolas"/>
                <a:sym typeface="Consolas"/>
              </a:rPr>
              <a:t>, </a:t>
            </a:r>
            <a:r>
              <a:rPr lang="en" sz="800">
                <a:solidFill>
                  <a:srgbClr val="398BC9"/>
                </a:solidFill>
                <a:highlight>
                  <a:srgbClr val="FFFFFF"/>
                </a:highlight>
                <a:latin typeface="Consolas"/>
                <a:ea typeface="Consolas"/>
                <a:cs typeface="Consolas"/>
                <a:sym typeface="Consolas"/>
              </a:rPr>
              <a:t>ol</a:t>
            </a:r>
            <a:r>
              <a:rPr lang="en" sz="800">
                <a:solidFill>
                  <a:srgbClr val="AF33A6"/>
                </a:solidFill>
                <a:highlight>
                  <a:srgbClr val="FFFFFF"/>
                </a:highlight>
                <a:latin typeface="Consolas"/>
                <a:ea typeface="Consolas"/>
                <a:cs typeface="Consolas"/>
                <a:sym typeface="Consolas"/>
              </a:rPr>
              <a:t>, </a:t>
            </a:r>
            <a:r>
              <a:rPr lang="en" sz="800">
                <a:solidFill>
                  <a:srgbClr val="398BC9"/>
                </a:solidFill>
                <a:highlight>
                  <a:srgbClr val="FFFFFF"/>
                </a:highlight>
                <a:latin typeface="Consolas"/>
                <a:ea typeface="Consolas"/>
                <a:cs typeface="Consolas"/>
                <a:sym typeface="Consolas"/>
              </a:rPr>
              <a:t>ul</a:t>
            </a:r>
            <a:r>
              <a:rPr lang="en" sz="800">
                <a:solidFill>
                  <a:srgbClr val="AF33A6"/>
                </a:solidFill>
                <a:highlight>
                  <a:srgbClr val="FFFFFF"/>
                </a:highlight>
                <a:latin typeface="Consolas"/>
                <a:ea typeface="Consolas"/>
                <a:cs typeface="Consolas"/>
                <a:sym typeface="Consolas"/>
              </a:rPr>
              <a:t>, </a:t>
            </a:r>
            <a:r>
              <a:rPr lang="en" sz="800">
                <a:solidFill>
                  <a:srgbClr val="398BC9"/>
                </a:solidFill>
                <a:highlight>
                  <a:srgbClr val="FFFFFF"/>
                </a:highlight>
                <a:latin typeface="Consolas"/>
                <a:ea typeface="Consolas"/>
                <a:cs typeface="Consolas"/>
                <a:sym typeface="Consolas"/>
              </a:rPr>
              <a:t>li</a:t>
            </a:r>
            <a:r>
              <a:rPr lang="en" sz="800">
                <a:solidFill>
                  <a:srgbClr val="AF33A6"/>
                </a:solidFill>
                <a:highlight>
                  <a:srgbClr val="FFFFFF"/>
                </a:highlight>
                <a:latin typeface="Consolas"/>
                <a:ea typeface="Consolas"/>
                <a:cs typeface="Consolas"/>
                <a:sym typeface="Consolas"/>
              </a:rPr>
              <a:t>, </a:t>
            </a:r>
            <a:r>
              <a:rPr lang="en" sz="800">
                <a:solidFill>
                  <a:srgbClr val="398BC9"/>
                </a:solidFill>
                <a:highlight>
                  <a:srgbClr val="FFFFFF"/>
                </a:highlight>
                <a:latin typeface="Consolas"/>
                <a:ea typeface="Consolas"/>
                <a:cs typeface="Consolas"/>
                <a:sym typeface="Consolas"/>
              </a:rPr>
              <a:t>fieldset</a:t>
            </a:r>
            <a:r>
              <a:rPr lang="en" sz="800">
                <a:solidFill>
                  <a:srgbClr val="AF33A6"/>
                </a:solidFill>
                <a:highlight>
                  <a:srgbClr val="FFFFFF"/>
                </a:highlight>
                <a:latin typeface="Consolas"/>
                <a:ea typeface="Consolas"/>
                <a:cs typeface="Consolas"/>
                <a:sym typeface="Consolas"/>
              </a:rPr>
              <a:t>, </a:t>
            </a:r>
            <a:r>
              <a:rPr lang="en" sz="800">
                <a:solidFill>
                  <a:srgbClr val="398BC9"/>
                </a:solidFill>
                <a:highlight>
                  <a:srgbClr val="FFFFFF"/>
                </a:highlight>
                <a:latin typeface="Consolas"/>
                <a:ea typeface="Consolas"/>
                <a:cs typeface="Consolas"/>
                <a:sym typeface="Consolas"/>
              </a:rPr>
              <a:t>form</a:t>
            </a:r>
            <a:r>
              <a:rPr lang="en" sz="800">
                <a:solidFill>
                  <a:srgbClr val="AF33A6"/>
                </a:solidFill>
                <a:highlight>
                  <a:srgbClr val="FFFFFF"/>
                </a:highlight>
                <a:latin typeface="Consolas"/>
                <a:ea typeface="Consolas"/>
                <a:cs typeface="Consolas"/>
                <a:sym typeface="Consolas"/>
              </a:rPr>
              <a:t>, </a:t>
            </a:r>
            <a:r>
              <a:rPr lang="en" sz="800">
                <a:solidFill>
                  <a:srgbClr val="398BC9"/>
                </a:solidFill>
                <a:highlight>
                  <a:srgbClr val="FFFFFF"/>
                </a:highlight>
                <a:latin typeface="Consolas"/>
                <a:ea typeface="Consolas"/>
                <a:cs typeface="Consolas"/>
                <a:sym typeface="Consolas"/>
              </a:rPr>
              <a:t>label</a:t>
            </a:r>
            <a:r>
              <a:rPr lang="en" sz="800">
                <a:solidFill>
                  <a:srgbClr val="AF33A6"/>
                </a:solidFill>
                <a:highlight>
                  <a:srgbClr val="FFFFFF"/>
                </a:highlight>
                <a:latin typeface="Consolas"/>
                <a:ea typeface="Consolas"/>
                <a:cs typeface="Consolas"/>
                <a:sym typeface="Consolas"/>
              </a:rPr>
              <a:t>, </a:t>
            </a:r>
            <a:r>
              <a:rPr lang="en" sz="800">
                <a:solidFill>
                  <a:srgbClr val="398BC9"/>
                </a:solidFill>
                <a:highlight>
                  <a:srgbClr val="FFFFFF"/>
                </a:highlight>
                <a:latin typeface="Consolas"/>
                <a:ea typeface="Consolas"/>
                <a:cs typeface="Consolas"/>
                <a:sym typeface="Consolas"/>
              </a:rPr>
              <a:t>legend</a:t>
            </a:r>
            <a:r>
              <a:rPr lang="en" sz="800">
                <a:solidFill>
                  <a:srgbClr val="AF33A6"/>
                </a:solidFill>
                <a:highlight>
                  <a:srgbClr val="FFFFFF"/>
                </a:highlight>
                <a:latin typeface="Consolas"/>
                <a:ea typeface="Consolas"/>
                <a:cs typeface="Consolas"/>
                <a:sym typeface="Consolas"/>
              </a:rPr>
              <a:t>, </a:t>
            </a:r>
            <a:r>
              <a:rPr lang="en" sz="800">
                <a:solidFill>
                  <a:srgbClr val="398BC9"/>
                </a:solidFill>
                <a:highlight>
                  <a:srgbClr val="FFFFFF"/>
                </a:highlight>
                <a:latin typeface="Consolas"/>
                <a:ea typeface="Consolas"/>
                <a:cs typeface="Consolas"/>
                <a:sym typeface="Consolas"/>
              </a:rPr>
              <a:t>table</a:t>
            </a:r>
            <a:r>
              <a:rPr lang="en" sz="800">
                <a:solidFill>
                  <a:srgbClr val="AF33A6"/>
                </a:solidFill>
                <a:highlight>
                  <a:srgbClr val="FFFFFF"/>
                </a:highlight>
                <a:latin typeface="Consolas"/>
                <a:ea typeface="Consolas"/>
                <a:cs typeface="Consolas"/>
                <a:sym typeface="Consolas"/>
              </a:rPr>
              <a:t>, </a:t>
            </a:r>
            <a:r>
              <a:rPr lang="en" sz="800">
                <a:solidFill>
                  <a:srgbClr val="398BC9"/>
                </a:solidFill>
                <a:highlight>
                  <a:srgbClr val="FFFFFF"/>
                </a:highlight>
                <a:latin typeface="Consolas"/>
                <a:ea typeface="Consolas"/>
                <a:cs typeface="Consolas"/>
                <a:sym typeface="Consolas"/>
              </a:rPr>
              <a:t>caption</a:t>
            </a:r>
            <a:r>
              <a:rPr lang="en" sz="800">
                <a:solidFill>
                  <a:srgbClr val="AF33A6"/>
                </a:solidFill>
                <a:highlight>
                  <a:srgbClr val="FFFFFF"/>
                </a:highlight>
                <a:latin typeface="Consolas"/>
                <a:ea typeface="Consolas"/>
                <a:cs typeface="Consolas"/>
                <a:sym typeface="Consolas"/>
              </a:rPr>
              <a:t>, </a:t>
            </a:r>
            <a:r>
              <a:rPr lang="en" sz="800">
                <a:solidFill>
                  <a:srgbClr val="398BC9"/>
                </a:solidFill>
                <a:highlight>
                  <a:srgbClr val="FFFFFF"/>
                </a:highlight>
                <a:latin typeface="Consolas"/>
                <a:ea typeface="Consolas"/>
                <a:cs typeface="Consolas"/>
                <a:sym typeface="Consolas"/>
              </a:rPr>
              <a:t>tbody</a:t>
            </a:r>
            <a:r>
              <a:rPr lang="en" sz="800">
                <a:solidFill>
                  <a:srgbClr val="AF33A6"/>
                </a:solidFill>
                <a:highlight>
                  <a:srgbClr val="FFFFFF"/>
                </a:highlight>
                <a:latin typeface="Consolas"/>
                <a:ea typeface="Consolas"/>
                <a:cs typeface="Consolas"/>
                <a:sym typeface="Consolas"/>
              </a:rPr>
              <a:t>, </a:t>
            </a:r>
            <a:r>
              <a:rPr lang="en" sz="800">
                <a:solidFill>
                  <a:srgbClr val="398BC9"/>
                </a:solidFill>
                <a:highlight>
                  <a:srgbClr val="FFFFFF"/>
                </a:highlight>
                <a:latin typeface="Consolas"/>
                <a:ea typeface="Consolas"/>
                <a:cs typeface="Consolas"/>
                <a:sym typeface="Consolas"/>
              </a:rPr>
              <a:t>tfoot</a:t>
            </a:r>
            <a:r>
              <a:rPr lang="en" sz="800">
                <a:solidFill>
                  <a:srgbClr val="AF33A6"/>
                </a:solidFill>
                <a:highlight>
                  <a:srgbClr val="FFFFFF"/>
                </a:highlight>
                <a:latin typeface="Consolas"/>
                <a:ea typeface="Consolas"/>
                <a:cs typeface="Consolas"/>
                <a:sym typeface="Consolas"/>
              </a:rPr>
              <a:t>, </a:t>
            </a:r>
            <a:r>
              <a:rPr lang="en" sz="800">
                <a:solidFill>
                  <a:srgbClr val="398BC9"/>
                </a:solidFill>
                <a:highlight>
                  <a:srgbClr val="FFFFFF"/>
                </a:highlight>
                <a:latin typeface="Consolas"/>
                <a:ea typeface="Consolas"/>
                <a:cs typeface="Consolas"/>
                <a:sym typeface="Consolas"/>
              </a:rPr>
              <a:t>thead</a:t>
            </a:r>
            <a:r>
              <a:rPr lang="en" sz="800">
                <a:solidFill>
                  <a:srgbClr val="AF33A6"/>
                </a:solidFill>
                <a:highlight>
                  <a:srgbClr val="FFFFFF"/>
                </a:highlight>
                <a:latin typeface="Consolas"/>
                <a:ea typeface="Consolas"/>
                <a:cs typeface="Consolas"/>
                <a:sym typeface="Consolas"/>
              </a:rPr>
              <a:t>, </a:t>
            </a:r>
            <a:r>
              <a:rPr lang="en" sz="800">
                <a:solidFill>
                  <a:srgbClr val="398BC9"/>
                </a:solidFill>
                <a:highlight>
                  <a:srgbClr val="FFFFFF"/>
                </a:highlight>
                <a:latin typeface="Consolas"/>
                <a:ea typeface="Consolas"/>
                <a:cs typeface="Consolas"/>
                <a:sym typeface="Consolas"/>
              </a:rPr>
              <a:t>tr</a:t>
            </a:r>
            <a:r>
              <a:rPr lang="en" sz="800">
                <a:solidFill>
                  <a:srgbClr val="AF33A6"/>
                </a:solidFill>
                <a:highlight>
                  <a:srgbClr val="FFFFFF"/>
                </a:highlight>
                <a:latin typeface="Consolas"/>
                <a:ea typeface="Consolas"/>
                <a:cs typeface="Consolas"/>
                <a:sym typeface="Consolas"/>
              </a:rPr>
              <a:t>, </a:t>
            </a:r>
            <a:r>
              <a:rPr lang="en" sz="800">
                <a:solidFill>
                  <a:srgbClr val="398BC9"/>
                </a:solidFill>
                <a:highlight>
                  <a:srgbClr val="FFFFFF"/>
                </a:highlight>
                <a:latin typeface="Consolas"/>
                <a:ea typeface="Consolas"/>
                <a:cs typeface="Consolas"/>
                <a:sym typeface="Consolas"/>
              </a:rPr>
              <a:t>th</a:t>
            </a:r>
            <a:r>
              <a:rPr lang="en" sz="800">
                <a:solidFill>
                  <a:srgbClr val="AF33A6"/>
                </a:solidFill>
                <a:highlight>
                  <a:srgbClr val="FFFFFF"/>
                </a:highlight>
                <a:latin typeface="Consolas"/>
                <a:ea typeface="Consolas"/>
                <a:cs typeface="Consolas"/>
                <a:sym typeface="Consolas"/>
              </a:rPr>
              <a:t>, </a:t>
            </a:r>
            <a:r>
              <a:rPr lang="en" sz="800">
                <a:solidFill>
                  <a:srgbClr val="398BC9"/>
                </a:solidFill>
                <a:highlight>
                  <a:srgbClr val="FFFFFF"/>
                </a:highlight>
                <a:latin typeface="Consolas"/>
                <a:ea typeface="Consolas"/>
                <a:cs typeface="Consolas"/>
                <a:sym typeface="Consolas"/>
              </a:rPr>
              <a:t>td</a:t>
            </a:r>
            <a:r>
              <a:rPr lang="en" sz="800">
                <a:solidFill>
                  <a:srgbClr val="AF33A6"/>
                </a:solidFill>
                <a:highlight>
                  <a:srgbClr val="FFFFFF"/>
                </a:highlight>
                <a:latin typeface="Consolas"/>
                <a:ea typeface="Consolas"/>
                <a:cs typeface="Consolas"/>
                <a:sym typeface="Consolas"/>
              </a:rPr>
              <a:t>, </a:t>
            </a:r>
            <a:r>
              <a:rPr lang="en" sz="800">
                <a:solidFill>
                  <a:srgbClr val="398BC9"/>
                </a:solidFill>
                <a:highlight>
                  <a:srgbClr val="FFFFFF"/>
                </a:highlight>
                <a:latin typeface="Consolas"/>
                <a:ea typeface="Consolas"/>
                <a:cs typeface="Consolas"/>
                <a:sym typeface="Consolas"/>
              </a:rPr>
              <a:t>article</a:t>
            </a:r>
            <a:r>
              <a:rPr lang="en" sz="800">
                <a:solidFill>
                  <a:srgbClr val="AF33A6"/>
                </a:solidFill>
                <a:highlight>
                  <a:srgbClr val="FFFFFF"/>
                </a:highlight>
                <a:latin typeface="Consolas"/>
                <a:ea typeface="Consolas"/>
                <a:cs typeface="Consolas"/>
                <a:sym typeface="Consolas"/>
              </a:rPr>
              <a:t>, </a:t>
            </a:r>
            <a:r>
              <a:rPr lang="en" sz="800">
                <a:solidFill>
                  <a:srgbClr val="398BC9"/>
                </a:solidFill>
                <a:highlight>
                  <a:srgbClr val="FFFFFF"/>
                </a:highlight>
                <a:latin typeface="Consolas"/>
                <a:ea typeface="Consolas"/>
                <a:cs typeface="Consolas"/>
                <a:sym typeface="Consolas"/>
              </a:rPr>
              <a:t>aside</a:t>
            </a:r>
            <a:r>
              <a:rPr lang="en" sz="800">
                <a:solidFill>
                  <a:srgbClr val="AF33A6"/>
                </a:solidFill>
                <a:highlight>
                  <a:srgbClr val="FFFFFF"/>
                </a:highlight>
                <a:latin typeface="Consolas"/>
                <a:ea typeface="Consolas"/>
                <a:cs typeface="Consolas"/>
                <a:sym typeface="Consolas"/>
              </a:rPr>
              <a:t>, </a:t>
            </a:r>
            <a:r>
              <a:rPr lang="en" sz="800">
                <a:solidFill>
                  <a:srgbClr val="398BC9"/>
                </a:solidFill>
                <a:highlight>
                  <a:srgbClr val="FFFFFF"/>
                </a:highlight>
                <a:latin typeface="Consolas"/>
                <a:ea typeface="Consolas"/>
                <a:cs typeface="Consolas"/>
                <a:sym typeface="Consolas"/>
              </a:rPr>
              <a:t>canvas</a:t>
            </a:r>
            <a:r>
              <a:rPr lang="en" sz="800">
                <a:solidFill>
                  <a:srgbClr val="AF33A6"/>
                </a:solidFill>
                <a:highlight>
                  <a:srgbClr val="FFFFFF"/>
                </a:highlight>
                <a:latin typeface="Consolas"/>
                <a:ea typeface="Consolas"/>
                <a:cs typeface="Consolas"/>
                <a:sym typeface="Consolas"/>
              </a:rPr>
              <a:t>, </a:t>
            </a:r>
            <a:r>
              <a:rPr lang="en" sz="800">
                <a:solidFill>
                  <a:srgbClr val="398BC9"/>
                </a:solidFill>
                <a:highlight>
                  <a:srgbClr val="FFFFFF"/>
                </a:highlight>
                <a:latin typeface="Consolas"/>
                <a:ea typeface="Consolas"/>
                <a:cs typeface="Consolas"/>
                <a:sym typeface="Consolas"/>
              </a:rPr>
              <a:t>details</a:t>
            </a:r>
            <a:r>
              <a:rPr lang="en" sz="800">
                <a:solidFill>
                  <a:srgbClr val="AF33A6"/>
                </a:solidFill>
                <a:highlight>
                  <a:srgbClr val="FFFFFF"/>
                </a:highlight>
                <a:latin typeface="Consolas"/>
                <a:ea typeface="Consolas"/>
                <a:cs typeface="Consolas"/>
                <a:sym typeface="Consolas"/>
              </a:rPr>
              <a:t>, </a:t>
            </a:r>
            <a:r>
              <a:rPr lang="en" sz="800">
                <a:solidFill>
                  <a:srgbClr val="398BC9"/>
                </a:solidFill>
                <a:highlight>
                  <a:srgbClr val="FFFFFF"/>
                </a:highlight>
                <a:latin typeface="Consolas"/>
                <a:ea typeface="Consolas"/>
                <a:cs typeface="Consolas"/>
                <a:sym typeface="Consolas"/>
              </a:rPr>
              <a:t>embed</a:t>
            </a:r>
            <a:r>
              <a:rPr lang="en" sz="800">
                <a:solidFill>
                  <a:srgbClr val="AF33A6"/>
                </a:solidFill>
                <a:highlight>
                  <a:srgbClr val="FFFFFF"/>
                </a:highlight>
                <a:latin typeface="Consolas"/>
                <a:ea typeface="Consolas"/>
                <a:cs typeface="Consolas"/>
                <a:sym typeface="Consolas"/>
              </a:rPr>
              <a:t>, </a:t>
            </a:r>
            <a:r>
              <a:rPr lang="en" sz="800">
                <a:solidFill>
                  <a:srgbClr val="398BC9"/>
                </a:solidFill>
                <a:highlight>
                  <a:srgbClr val="FFFFFF"/>
                </a:highlight>
                <a:latin typeface="Consolas"/>
                <a:ea typeface="Consolas"/>
                <a:cs typeface="Consolas"/>
                <a:sym typeface="Consolas"/>
              </a:rPr>
              <a:t>figure</a:t>
            </a:r>
            <a:r>
              <a:rPr lang="en" sz="800">
                <a:solidFill>
                  <a:srgbClr val="AF33A6"/>
                </a:solidFill>
                <a:highlight>
                  <a:srgbClr val="FFFFFF"/>
                </a:highlight>
                <a:latin typeface="Consolas"/>
                <a:ea typeface="Consolas"/>
                <a:cs typeface="Consolas"/>
                <a:sym typeface="Consolas"/>
              </a:rPr>
              <a:t>, </a:t>
            </a:r>
            <a:r>
              <a:rPr lang="en" sz="800">
                <a:solidFill>
                  <a:srgbClr val="398BC9"/>
                </a:solidFill>
                <a:highlight>
                  <a:srgbClr val="FFFFFF"/>
                </a:highlight>
                <a:latin typeface="Consolas"/>
                <a:ea typeface="Consolas"/>
                <a:cs typeface="Consolas"/>
                <a:sym typeface="Consolas"/>
              </a:rPr>
              <a:t>figcaption</a:t>
            </a:r>
            <a:r>
              <a:rPr lang="en" sz="800">
                <a:solidFill>
                  <a:srgbClr val="AF33A6"/>
                </a:solidFill>
                <a:highlight>
                  <a:srgbClr val="FFFFFF"/>
                </a:highlight>
                <a:latin typeface="Consolas"/>
                <a:ea typeface="Consolas"/>
                <a:cs typeface="Consolas"/>
                <a:sym typeface="Consolas"/>
              </a:rPr>
              <a:t>, </a:t>
            </a:r>
            <a:r>
              <a:rPr lang="en" sz="800">
                <a:solidFill>
                  <a:srgbClr val="398BC9"/>
                </a:solidFill>
                <a:highlight>
                  <a:srgbClr val="FFFFFF"/>
                </a:highlight>
                <a:latin typeface="Consolas"/>
                <a:ea typeface="Consolas"/>
                <a:cs typeface="Consolas"/>
                <a:sym typeface="Consolas"/>
              </a:rPr>
              <a:t>footer</a:t>
            </a:r>
            <a:r>
              <a:rPr lang="en" sz="800">
                <a:solidFill>
                  <a:srgbClr val="AF33A6"/>
                </a:solidFill>
                <a:highlight>
                  <a:srgbClr val="FFFFFF"/>
                </a:highlight>
                <a:latin typeface="Consolas"/>
                <a:ea typeface="Consolas"/>
                <a:cs typeface="Consolas"/>
                <a:sym typeface="Consolas"/>
              </a:rPr>
              <a:t>, </a:t>
            </a:r>
            <a:r>
              <a:rPr lang="en" sz="800">
                <a:solidFill>
                  <a:srgbClr val="398BC9"/>
                </a:solidFill>
                <a:highlight>
                  <a:srgbClr val="FFFFFF"/>
                </a:highlight>
                <a:latin typeface="Consolas"/>
                <a:ea typeface="Consolas"/>
                <a:cs typeface="Consolas"/>
                <a:sym typeface="Consolas"/>
              </a:rPr>
              <a:t>header</a:t>
            </a:r>
            <a:r>
              <a:rPr lang="en" sz="800">
                <a:solidFill>
                  <a:srgbClr val="AF33A6"/>
                </a:solidFill>
                <a:highlight>
                  <a:srgbClr val="FFFFFF"/>
                </a:highlight>
                <a:latin typeface="Consolas"/>
                <a:ea typeface="Consolas"/>
                <a:cs typeface="Consolas"/>
                <a:sym typeface="Consolas"/>
              </a:rPr>
              <a:t>, </a:t>
            </a:r>
            <a:r>
              <a:rPr lang="en" sz="800">
                <a:solidFill>
                  <a:srgbClr val="398BC9"/>
                </a:solidFill>
                <a:highlight>
                  <a:srgbClr val="FFFFFF"/>
                </a:highlight>
                <a:latin typeface="Consolas"/>
                <a:ea typeface="Consolas"/>
                <a:cs typeface="Consolas"/>
                <a:sym typeface="Consolas"/>
              </a:rPr>
              <a:t>hgroup</a:t>
            </a:r>
            <a:r>
              <a:rPr lang="en" sz="800">
                <a:solidFill>
                  <a:srgbClr val="AF33A6"/>
                </a:solidFill>
                <a:highlight>
                  <a:srgbClr val="FFFFFF"/>
                </a:highlight>
                <a:latin typeface="Consolas"/>
                <a:ea typeface="Consolas"/>
                <a:cs typeface="Consolas"/>
                <a:sym typeface="Consolas"/>
              </a:rPr>
              <a:t>, </a:t>
            </a:r>
            <a:r>
              <a:rPr lang="en" sz="800">
                <a:solidFill>
                  <a:srgbClr val="398BC9"/>
                </a:solidFill>
                <a:highlight>
                  <a:srgbClr val="FFFFFF"/>
                </a:highlight>
                <a:latin typeface="Consolas"/>
                <a:ea typeface="Consolas"/>
                <a:cs typeface="Consolas"/>
                <a:sym typeface="Consolas"/>
              </a:rPr>
              <a:t>menu</a:t>
            </a:r>
            <a:r>
              <a:rPr lang="en" sz="800">
                <a:solidFill>
                  <a:srgbClr val="AF33A6"/>
                </a:solidFill>
                <a:highlight>
                  <a:srgbClr val="FFFFFF"/>
                </a:highlight>
                <a:latin typeface="Consolas"/>
                <a:ea typeface="Consolas"/>
                <a:cs typeface="Consolas"/>
                <a:sym typeface="Consolas"/>
              </a:rPr>
              <a:t>, </a:t>
            </a:r>
            <a:r>
              <a:rPr lang="en" sz="800">
                <a:solidFill>
                  <a:srgbClr val="398BC9"/>
                </a:solidFill>
                <a:highlight>
                  <a:srgbClr val="FFFFFF"/>
                </a:highlight>
                <a:latin typeface="Consolas"/>
                <a:ea typeface="Consolas"/>
                <a:cs typeface="Consolas"/>
                <a:sym typeface="Consolas"/>
              </a:rPr>
              <a:t>nav</a:t>
            </a:r>
            <a:r>
              <a:rPr lang="en" sz="800">
                <a:solidFill>
                  <a:srgbClr val="AF33A6"/>
                </a:solidFill>
                <a:highlight>
                  <a:srgbClr val="FFFFFF"/>
                </a:highlight>
                <a:latin typeface="Consolas"/>
                <a:ea typeface="Consolas"/>
                <a:cs typeface="Consolas"/>
                <a:sym typeface="Consolas"/>
              </a:rPr>
              <a:t>, </a:t>
            </a:r>
            <a:r>
              <a:rPr lang="en" sz="800">
                <a:solidFill>
                  <a:srgbClr val="398BC9"/>
                </a:solidFill>
                <a:highlight>
                  <a:srgbClr val="FFFFFF"/>
                </a:highlight>
                <a:latin typeface="Consolas"/>
                <a:ea typeface="Consolas"/>
                <a:cs typeface="Consolas"/>
                <a:sym typeface="Consolas"/>
              </a:rPr>
              <a:t>output</a:t>
            </a:r>
            <a:r>
              <a:rPr lang="en" sz="800">
                <a:solidFill>
                  <a:srgbClr val="AF33A6"/>
                </a:solidFill>
                <a:highlight>
                  <a:srgbClr val="FFFFFF"/>
                </a:highlight>
                <a:latin typeface="Consolas"/>
                <a:ea typeface="Consolas"/>
                <a:cs typeface="Consolas"/>
                <a:sym typeface="Consolas"/>
              </a:rPr>
              <a:t>, </a:t>
            </a:r>
            <a:r>
              <a:rPr lang="en" sz="800">
                <a:solidFill>
                  <a:srgbClr val="398BC9"/>
                </a:solidFill>
                <a:highlight>
                  <a:srgbClr val="FFFFFF"/>
                </a:highlight>
                <a:latin typeface="Consolas"/>
                <a:ea typeface="Consolas"/>
                <a:cs typeface="Consolas"/>
                <a:sym typeface="Consolas"/>
              </a:rPr>
              <a:t>ruby</a:t>
            </a:r>
            <a:r>
              <a:rPr lang="en" sz="800">
                <a:solidFill>
                  <a:srgbClr val="AF33A6"/>
                </a:solidFill>
                <a:highlight>
                  <a:srgbClr val="FFFFFF"/>
                </a:highlight>
                <a:latin typeface="Consolas"/>
                <a:ea typeface="Consolas"/>
                <a:cs typeface="Consolas"/>
                <a:sym typeface="Consolas"/>
              </a:rPr>
              <a:t>, </a:t>
            </a:r>
            <a:r>
              <a:rPr lang="en" sz="800">
                <a:solidFill>
                  <a:srgbClr val="398BC9"/>
                </a:solidFill>
                <a:highlight>
                  <a:srgbClr val="FFFFFF"/>
                </a:highlight>
                <a:latin typeface="Consolas"/>
                <a:ea typeface="Consolas"/>
                <a:cs typeface="Consolas"/>
                <a:sym typeface="Consolas"/>
              </a:rPr>
              <a:t>section</a:t>
            </a:r>
            <a:r>
              <a:rPr lang="en" sz="800">
                <a:solidFill>
                  <a:srgbClr val="AF33A6"/>
                </a:solidFill>
                <a:highlight>
                  <a:srgbClr val="FFFFFF"/>
                </a:highlight>
                <a:latin typeface="Consolas"/>
                <a:ea typeface="Consolas"/>
                <a:cs typeface="Consolas"/>
                <a:sym typeface="Consolas"/>
              </a:rPr>
              <a:t>, </a:t>
            </a:r>
            <a:r>
              <a:rPr lang="en" sz="800">
                <a:solidFill>
                  <a:srgbClr val="398BC9"/>
                </a:solidFill>
                <a:highlight>
                  <a:srgbClr val="FFFFFF"/>
                </a:highlight>
                <a:latin typeface="Consolas"/>
                <a:ea typeface="Consolas"/>
                <a:cs typeface="Consolas"/>
                <a:sym typeface="Consolas"/>
              </a:rPr>
              <a:t>summary</a:t>
            </a:r>
            <a:r>
              <a:rPr lang="en" sz="800">
                <a:solidFill>
                  <a:srgbClr val="AF33A6"/>
                </a:solidFill>
                <a:highlight>
                  <a:srgbClr val="FFFFFF"/>
                </a:highlight>
                <a:latin typeface="Consolas"/>
                <a:ea typeface="Consolas"/>
                <a:cs typeface="Consolas"/>
                <a:sym typeface="Consolas"/>
              </a:rPr>
              <a:t>, </a:t>
            </a:r>
            <a:r>
              <a:rPr lang="en" sz="800">
                <a:solidFill>
                  <a:srgbClr val="398BC9"/>
                </a:solidFill>
                <a:highlight>
                  <a:srgbClr val="FFFFFF"/>
                </a:highlight>
                <a:latin typeface="Consolas"/>
                <a:ea typeface="Consolas"/>
                <a:cs typeface="Consolas"/>
                <a:sym typeface="Consolas"/>
              </a:rPr>
              <a:t>time</a:t>
            </a:r>
            <a:r>
              <a:rPr lang="en" sz="800">
                <a:solidFill>
                  <a:srgbClr val="AF33A6"/>
                </a:solidFill>
                <a:highlight>
                  <a:srgbClr val="FFFFFF"/>
                </a:highlight>
                <a:latin typeface="Consolas"/>
                <a:ea typeface="Consolas"/>
                <a:cs typeface="Consolas"/>
                <a:sym typeface="Consolas"/>
              </a:rPr>
              <a:t>, </a:t>
            </a:r>
            <a:r>
              <a:rPr lang="en" sz="800">
                <a:solidFill>
                  <a:srgbClr val="398BC9"/>
                </a:solidFill>
                <a:highlight>
                  <a:srgbClr val="FFFFFF"/>
                </a:highlight>
                <a:latin typeface="Consolas"/>
                <a:ea typeface="Consolas"/>
                <a:cs typeface="Consolas"/>
                <a:sym typeface="Consolas"/>
              </a:rPr>
              <a:t>mark</a:t>
            </a:r>
            <a:r>
              <a:rPr lang="en" sz="800">
                <a:solidFill>
                  <a:srgbClr val="AF33A6"/>
                </a:solidFill>
                <a:highlight>
                  <a:srgbClr val="FFFFFF"/>
                </a:highlight>
                <a:latin typeface="Consolas"/>
                <a:ea typeface="Consolas"/>
                <a:cs typeface="Consolas"/>
                <a:sym typeface="Consolas"/>
              </a:rPr>
              <a:t>, </a:t>
            </a:r>
            <a:r>
              <a:rPr lang="en" sz="800">
                <a:solidFill>
                  <a:srgbClr val="398BC9"/>
                </a:solidFill>
                <a:highlight>
                  <a:srgbClr val="FFFFFF"/>
                </a:highlight>
                <a:latin typeface="Consolas"/>
                <a:ea typeface="Consolas"/>
                <a:cs typeface="Consolas"/>
                <a:sym typeface="Consolas"/>
              </a:rPr>
              <a:t>audio</a:t>
            </a:r>
            <a:r>
              <a:rPr lang="en" sz="800">
                <a:solidFill>
                  <a:srgbClr val="AF33A6"/>
                </a:solidFill>
                <a:highlight>
                  <a:srgbClr val="FFFFFF"/>
                </a:highlight>
                <a:latin typeface="Consolas"/>
                <a:ea typeface="Consolas"/>
                <a:cs typeface="Consolas"/>
                <a:sym typeface="Consolas"/>
              </a:rPr>
              <a:t>, </a:t>
            </a:r>
            <a:r>
              <a:rPr lang="en" sz="800">
                <a:solidFill>
                  <a:srgbClr val="398BC9"/>
                </a:solidFill>
                <a:highlight>
                  <a:srgbClr val="FFFFFF"/>
                </a:highlight>
                <a:latin typeface="Consolas"/>
                <a:ea typeface="Consolas"/>
                <a:cs typeface="Consolas"/>
                <a:sym typeface="Consolas"/>
              </a:rPr>
              <a:t>video</a:t>
            </a:r>
            <a:r>
              <a:rPr lang="en" sz="800">
                <a:solidFill>
                  <a:srgbClr val="1A1A1A"/>
                </a:solidFill>
                <a:highlight>
                  <a:srgbClr val="FFFFFF"/>
                </a:highlight>
                <a:latin typeface="Consolas"/>
                <a:ea typeface="Consolas"/>
                <a:cs typeface="Consolas"/>
                <a:sym typeface="Consolas"/>
              </a:rPr>
              <a:t> {</a:t>
            </a:r>
            <a:endParaRPr sz="800">
              <a:solidFill>
                <a:srgbClr val="1A1A1A"/>
              </a:solidFill>
              <a:highlight>
                <a:srgbClr val="FFFFFF"/>
              </a:highlight>
              <a:latin typeface="Consolas"/>
              <a:ea typeface="Consolas"/>
              <a:cs typeface="Consolas"/>
              <a:sym typeface="Consolas"/>
            </a:endParaRPr>
          </a:p>
          <a:p>
            <a:pPr marL="0" lvl="0" indent="0" algn="l" rtl="0">
              <a:lnSpc>
                <a:spcPct val="135714"/>
              </a:lnSpc>
              <a:spcBef>
                <a:spcPts val="0"/>
              </a:spcBef>
              <a:spcAft>
                <a:spcPts val="0"/>
              </a:spcAft>
              <a:buNone/>
            </a:pPr>
            <a:r>
              <a:rPr lang="en" sz="800">
                <a:solidFill>
                  <a:srgbClr val="1A1A1A"/>
                </a:solidFill>
                <a:highlight>
                  <a:srgbClr val="FFFFFF"/>
                </a:highlight>
                <a:latin typeface="Consolas"/>
                <a:ea typeface="Consolas"/>
                <a:cs typeface="Consolas"/>
                <a:sym typeface="Consolas"/>
              </a:rPr>
              <a:t>    </a:t>
            </a:r>
            <a:r>
              <a:rPr lang="en" sz="800">
                <a:solidFill>
                  <a:srgbClr val="3F831E"/>
                </a:solidFill>
                <a:highlight>
                  <a:srgbClr val="FFFFFF"/>
                </a:highlight>
                <a:latin typeface="Consolas"/>
                <a:ea typeface="Consolas"/>
                <a:cs typeface="Consolas"/>
                <a:sym typeface="Consolas"/>
              </a:rPr>
              <a:t>margin</a:t>
            </a:r>
            <a:r>
              <a:rPr lang="en" sz="800">
                <a:solidFill>
                  <a:srgbClr val="1A1A1A"/>
                </a:solidFill>
                <a:highlight>
                  <a:srgbClr val="FFFFFF"/>
                </a:highlight>
                <a:latin typeface="Consolas"/>
                <a:ea typeface="Consolas"/>
                <a:cs typeface="Consolas"/>
                <a:sym typeface="Consolas"/>
              </a:rPr>
              <a:t>: </a:t>
            </a:r>
            <a:r>
              <a:rPr lang="en" sz="800">
                <a:solidFill>
                  <a:srgbClr val="398BC9"/>
                </a:solidFill>
                <a:highlight>
                  <a:srgbClr val="FFFFFF"/>
                </a:highlight>
                <a:latin typeface="Consolas"/>
                <a:ea typeface="Consolas"/>
                <a:cs typeface="Consolas"/>
                <a:sym typeface="Consolas"/>
              </a:rPr>
              <a:t>0</a:t>
            </a:r>
            <a:r>
              <a:rPr lang="en" sz="800">
                <a:solidFill>
                  <a:srgbClr val="1A1A1A"/>
                </a:solidFill>
                <a:highlight>
                  <a:srgbClr val="FFFFFF"/>
                </a:highlight>
                <a:latin typeface="Consolas"/>
                <a:ea typeface="Consolas"/>
                <a:cs typeface="Consolas"/>
                <a:sym typeface="Consolas"/>
              </a:rPr>
              <a:t>;</a:t>
            </a:r>
            <a:endParaRPr sz="800">
              <a:solidFill>
                <a:srgbClr val="1A1A1A"/>
              </a:solidFill>
              <a:highlight>
                <a:srgbClr val="FFFFFF"/>
              </a:highlight>
              <a:latin typeface="Consolas"/>
              <a:ea typeface="Consolas"/>
              <a:cs typeface="Consolas"/>
              <a:sym typeface="Consolas"/>
            </a:endParaRPr>
          </a:p>
          <a:p>
            <a:pPr marL="0" lvl="0" indent="0" algn="l" rtl="0">
              <a:lnSpc>
                <a:spcPct val="135714"/>
              </a:lnSpc>
              <a:spcBef>
                <a:spcPts val="0"/>
              </a:spcBef>
              <a:spcAft>
                <a:spcPts val="0"/>
              </a:spcAft>
              <a:buNone/>
            </a:pPr>
            <a:r>
              <a:rPr lang="en" sz="800">
                <a:solidFill>
                  <a:srgbClr val="1A1A1A"/>
                </a:solidFill>
                <a:highlight>
                  <a:srgbClr val="FFFFFF"/>
                </a:highlight>
                <a:latin typeface="Consolas"/>
                <a:ea typeface="Consolas"/>
                <a:cs typeface="Consolas"/>
                <a:sym typeface="Consolas"/>
              </a:rPr>
              <a:t>    </a:t>
            </a:r>
            <a:r>
              <a:rPr lang="en" sz="800">
                <a:solidFill>
                  <a:srgbClr val="3F831E"/>
                </a:solidFill>
                <a:highlight>
                  <a:srgbClr val="FFFFFF"/>
                </a:highlight>
                <a:latin typeface="Consolas"/>
                <a:ea typeface="Consolas"/>
                <a:cs typeface="Consolas"/>
                <a:sym typeface="Consolas"/>
              </a:rPr>
              <a:t>padding</a:t>
            </a:r>
            <a:r>
              <a:rPr lang="en" sz="800">
                <a:solidFill>
                  <a:srgbClr val="1A1A1A"/>
                </a:solidFill>
                <a:highlight>
                  <a:srgbClr val="FFFFFF"/>
                </a:highlight>
                <a:latin typeface="Consolas"/>
                <a:ea typeface="Consolas"/>
                <a:cs typeface="Consolas"/>
                <a:sym typeface="Consolas"/>
              </a:rPr>
              <a:t>: </a:t>
            </a:r>
            <a:r>
              <a:rPr lang="en" sz="800">
                <a:solidFill>
                  <a:srgbClr val="398BC9"/>
                </a:solidFill>
                <a:highlight>
                  <a:srgbClr val="FFFFFF"/>
                </a:highlight>
                <a:latin typeface="Consolas"/>
                <a:ea typeface="Consolas"/>
                <a:cs typeface="Consolas"/>
                <a:sym typeface="Consolas"/>
              </a:rPr>
              <a:t>0</a:t>
            </a:r>
            <a:r>
              <a:rPr lang="en" sz="800">
                <a:solidFill>
                  <a:srgbClr val="1A1A1A"/>
                </a:solidFill>
                <a:highlight>
                  <a:srgbClr val="FFFFFF"/>
                </a:highlight>
                <a:latin typeface="Consolas"/>
                <a:ea typeface="Consolas"/>
                <a:cs typeface="Consolas"/>
                <a:sym typeface="Consolas"/>
              </a:rPr>
              <a:t>;</a:t>
            </a:r>
            <a:endParaRPr sz="800">
              <a:solidFill>
                <a:srgbClr val="1A1A1A"/>
              </a:solidFill>
              <a:highlight>
                <a:srgbClr val="FFFFFF"/>
              </a:highlight>
              <a:latin typeface="Consolas"/>
              <a:ea typeface="Consolas"/>
              <a:cs typeface="Consolas"/>
              <a:sym typeface="Consolas"/>
            </a:endParaRPr>
          </a:p>
          <a:p>
            <a:pPr marL="0" lvl="0" indent="0" algn="l" rtl="0">
              <a:lnSpc>
                <a:spcPct val="135714"/>
              </a:lnSpc>
              <a:spcBef>
                <a:spcPts val="0"/>
              </a:spcBef>
              <a:spcAft>
                <a:spcPts val="0"/>
              </a:spcAft>
              <a:buNone/>
            </a:pPr>
            <a:r>
              <a:rPr lang="en" sz="800">
                <a:solidFill>
                  <a:srgbClr val="1A1A1A"/>
                </a:solidFill>
                <a:highlight>
                  <a:srgbClr val="FFFFFF"/>
                </a:highlight>
                <a:latin typeface="Consolas"/>
                <a:ea typeface="Consolas"/>
                <a:cs typeface="Consolas"/>
                <a:sym typeface="Consolas"/>
              </a:rPr>
              <a:t>    </a:t>
            </a:r>
            <a:r>
              <a:rPr lang="en" sz="800">
                <a:solidFill>
                  <a:srgbClr val="3F831E"/>
                </a:solidFill>
                <a:highlight>
                  <a:srgbClr val="FFFFFF"/>
                </a:highlight>
                <a:latin typeface="Consolas"/>
                <a:ea typeface="Consolas"/>
                <a:cs typeface="Consolas"/>
                <a:sym typeface="Consolas"/>
              </a:rPr>
              <a:t>border</a:t>
            </a:r>
            <a:r>
              <a:rPr lang="en" sz="800">
                <a:solidFill>
                  <a:srgbClr val="1A1A1A"/>
                </a:solidFill>
                <a:highlight>
                  <a:srgbClr val="FFFFFF"/>
                </a:highlight>
                <a:latin typeface="Consolas"/>
                <a:ea typeface="Consolas"/>
                <a:cs typeface="Consolas"/>
                <a:sym typeface="Consolas"/>
              </a:rPr>
              <a:t>: </a:t>
            </a:r>
            <a:r>
              <a:rPr lang="en" sz="800">
                <a:solidFill>
                  <a:srgbClr val="398BC9"/>
                </a:solidFill>
                <a:highlight>
                  <a:srgbClr val="FFFFFF"/>
                </a:highlight>
                <a:latin typeface="Consolas"/>
                <a:ea typeface="Consolas"/>
                <a:cs typeface="Consolas"/>
                <a:sym typeface="Consolas"/>
              </a:rPr>
              <a:t>0</a:t>
            </a:r>
            <a:r>
              <a:rPr lang="en" sz="800">
                <a:solidFill>
                  <a:srgbClr val="1A1A1A"/>
                </a:solidFill>
                <a:highlight>
                  <a:srgbClr val="FFFFFF"/>
                </a:highlight>
                <a:latin typeface="Consolas"/>
                <a:ea typeface="Consolas"/>
                <a:cs typeface="Consolas"/>
                <a:sym typeface="Consolas"/>
              </a:rPr>
              <a:t>;</a:t>
            </a:r>
            <a:endParaRPr sz="800">
              <a:solidFill>
                <a:srgbClr val="1A1A1A"/>
              </a:solidFill>
              <a:highlight>
                <a:srgbClr val="FFFFFF"/>
              </a:highlight>
              <a:latin typeface="Consolas"/>
              <a:ea typeface="Consolas"/>
              <a:cs typeface="Consolas"/>
              <a:sym typeface="Consolas"/>
            </a:endParaRPr>
          </a:p>
          <a:p>
            <a:pPr marL="0" lvl="0" indent="0" algn="l" rtl="0">
              <a:lnSpc>
                <a:spcPct val="135714"/>
              </a:lnSpc>
              <a:spcBef>
                <a:spcPts val="0"/>
              </a:spcBef>
              <a:spcAft>
                <a:spcPts val="0"/>
              </a:spcAft>
              <a:buNone/>
            </a:pPr>
            <a:r>
              <a:rPr lang="en" sz="800">
                <a:solidFill>
                  <a:srgbClr val="1A1A1A"/>
                </a:solidFill>
                <a:highlight>
                  <a:srgbClr val="FFFFFF"/>
                </a:highlight>
                <a:latin typeface="Consolas"/>
                <a:ea typeface="Consolas"/>
                <a:cs typeface="Consolas"/>
                <a:sym typeface="Consolas"/>
              </a:rPr>
              <a:t>    </a:t>
            </a:r>
            <a:r>
              <a:rPr lang="en" sz="800">
                <a:solidFill>
                  <a:srgbClr val="3F831E"/>
                </a:solidFill>
                <a:highlight>
                  <a:srgbClr val="FFFFFF"/>
                </a:highlight>
                <a:latin typeface="Consolas"/>
                <a:ea typeface="Consolas"/>
                <a:cs typeface="Consolas"/>
                <a:sym typeface="Consolas"/>
              </a:rPr>
              <a:t>font-size</a:t>
            </a:r>
            <a:r>
              <a:rPr lang="en" sz="800">
                <a:solidFill>
                  <a:srgbClr val="1A1A1A"/>
                </a:solidFill>
                <a:highlight>
                  <a:srgbClr val="FFFFFF"/>
                </a:highlight>
                <a:latin typeface="Consolas"/>
                <a:ea typeface="Consolas"/>
                <a:cs typeface="Consolas"/>
                <a:sym typeface="Consolas"/>
              </a:rPr>
              <a:t>: </a:t>
            </a:r>
            <a:r>
              <a:rPr lang="en" sz="800">
                <a:solidFill>
                  <a:srgbClr val="398BC9"/>
                </a:solidFill>
                <a:highlight>
                  <a:srgbClr val="FFFFFF"/>
                </a:highlight>
                <a:latin typeface="Consolas"/>
                <a:ea typeface="Consolas"/>
                <a:cs typeface="Consolas"/>
                <a:sym typeface="Consolas"/>
              </a:rPr>
              <a:t>100</a:t>
            </a:r>
            <a:r>
              <a:rPr lang="en" sz="800">
                <a:solidFill>
                  <a:srgbClr val="7B1FA2"/>
                </a:solidFill>
                <a:highlight>
                  <a:srgbClr val="FFFFFF"/>
                </a:highlight>
                <a:latin typeface="Consolas"/>
                <a:ea typeface="Consolas"/>
                <a:cs typeface="Consolas"/>
                <a:sym typeface="Consolas"/>
              </a:rPr>
              <a:t>%</a:t>
            </a:r>
            <a:r>
              <a:rPr lang="en" sz="800">
                <a:solidFill>
                  <a:srgbClr val="1A1A1A"/>
                </a:solidFill>
                <a:highlight>
                  <a:srgbClr val="FFFFFF"/>
                </a:highlight>
                <a:latin typeface="Consolas"/>
                <a:ea typeface="Consolas"/>
                <a:cs typeface="Consolas"/>
                <a:sym typeface="Consolas"/>
              </a:rPr>
              <a:t>;</a:t>
            </a:r>
            <a:endParaRPr sz="800">
              <a:solidFill>
                <a:srgbClr val="1A1A1A"/>
              </a:solidFill>
              <a:highlight>
                <a:srgbClr val="FFFFFF"/>
              </a:highlight>
              <a:latin typeface="Consolas"/>
              <a:ea typeface="Consolas"/>
              <a:cs typeface="Consolas"/>
              <a:sym typeface="Consolas"/>
            </a:endParaRPr>
          </a:p>
          <a:p>
            <a:pPr marL="0" lvl="0" indent="0" algn="l" rtl="0">
              <a:lnSpc>
                <a:spcPct val="135714"/>
              </a:lnSpc>
              <a:spcBef>
                <a:spcPts val="0"/>
              </a:spcBef>
              <a:spcAft>
                <a:spcPts val="0"/>
              </a:spcAft>
              <a:buNone/>
            </a:pPr>
            <a:r>
              <a:rPr lang="en" sz="800">
                <a:solidFill>
                  <a:srgbClr val="1A1A1A"/>
                </a:solidFill>
                <a:highlight>
                  <a:srgbClr val="FFFFFF"/>
                </a:highlight>
                <a:latin typeface="Consolas"/>
                <a:ea typeface="Consolas"/>
                <a:cs typeface="Consolas"/>
                <a:sym typeface="Consolas"/>
              </a:rPr>
              <a:t>    </a:t>
            </a:r>
            <a:r>
              <a:rPr lang="en" sz="800">
                <a:solidFill>
                  <a:srgbClr val="3F831E"/>
                </a:solidFill>
                <a:highlight>
                  <a:srgbClr val="FFFFFF"/>
                </a:highlight>
                <a:latin typeface="Consolas"/>
                <a:ea typeface="Consolas"/>
                <a:cs typeface="Consolas"/>
                <a:sym typeface="Consolas"/>
              </a:rPr>
              <a:t>font</a:t>
            </a:r>
            <a:r>
              <a:rPr lang="en" sz="800">
                <a:solidFill>
                  <a:srgbClr val="1A1A1A"/>
                </a:solidFill>
                <a:highlight>
                  <a:srgbClr val="FFFFFF"/>
                </a:highlight>
                <a:latin typeface="Consolas"/>
                <a:ea typeface="Consolas"/>
                <a:cs typeface="Consolas"/>
                <a:sym typeface="Consolas"/>
              </a:rPr>
              <a:t>: </a:t>
            </a:r>
            <a:r>
              <a:rPr lang="en" sz="800">
                <a:solidFill>
                  <a:srgbClr val="398BC9"/>
                </a:solidFill>
                <a:highlight>
                  <a:srgbClr val="FFFFFF"/>
                </a:highlight>
                <a:latin typeface="Consolas"/>
                <a:ea typeface="Consolas"/>
                <a:cs typeface="Consolas"/>
                <a:sym typeface="Consolas"/>
              </a:rPr>
              <a:t>inherit</a:t>
            </a:r>
            <a:r>
              <a:rPr lang="en" sz="800">
                <a:solidFill>
                  <a:srgbClr val="1A1A1A"/>
                </a:solidFill>
                <a:highlight>
                  <a:srgbClr val="FFFFFF"/>
                </a:highlight>
                <a:latin typeface="Consolas"/>
                <a:ea typeface="Consolas"/>
                <a:cs typeface="Consolas"/>
                <a:sym typeface="Consolas"/>
              </a:rPr>
              <a:t>;</a:t>
            </a:r>
            <a:endParaRPr sz="800">
              <a:solidFill>
                <a:srgbClr val="1A1A1A"/>
              </a:solidFill>
              <a:highlight>
                <a:srgbClr val="FFFFFF"/>
              </a:highlight>
              <a:latin typeface="Consolas"/>
              <a:ea typeface="Consolas"/>
              <a:cs typeface="Consolas"/>
              <a:sym typeface="Consolas"/>
            </a:endParaRPr>
          </a:p>
          <a:p>
            <a:pPr marL="0" lvl="0" indent="0" algn="l" rtl="0">
              <a:lnSpc>
                <a:spcPct val="135714"/>
              </a:lnSpc>
              <a:spcBef>
                <a:spcPts val="0"/>
              </a:spcBef>
              <a:spcAft>
                <a:spcPts val="0"/>
              </a:spcAft>
              <a:buNone/>
            </a:pPr>
            <a:r>
              <a:rPr lang="en" sz="800">
                <a:solidFill>
                  <a:srgbClr val="1A1A1A"/>
                </a:solidFill>
                <a:highlight>
                  <a:srgbClr val="FFFFFF"/>
                </a:highlight>
                <a:latin typeface="Consolas"/>
                <a:ea typeface="Consolas"/>
                <a:cs typeface="Consolas"/>
                <a:sym typeface="Consolas"/>
              </a:rPr>
              <a:t>    </a:t>
            </a:r>
            <a:r>
              <a:rPr lang="en" sz="800">
                <a:solidFill>
                  <a:srgbClr val="3F831E"/>
                </a:solidFill>
                <a:highlight>
                  <a:srgbClr val="FFFFFF"/>
                </a:highlight>
                <a:latin typeface="Consolas"/>
                <a:ea typeface="Consolas"/>
                <a:cs typeface="Consolas"/>
                <a:sym typeface="Consolas"/>
              </a:rPr>
              <a:t>vertical-align</a:t>
            </a:r>
            <a:r>
              <a:rPr lang="en" sz="800">
                <a:solidFill>
                  <a:srgbClr val="1A1A1A"/>
                </a:solidFill>
                <a:highlight>
                  <a:srgbClr val="FFFFFF"/>
                </a:highlight>
                <a:latin typeface="Consolas"/>
                <a:ea typeface="Consolas"/>
                <a:cs typeface="Consolas"/>
                <a:sym typeface="Consolas"/>
              </a:rPr>
              <a:t>: </a:t>
            </a:r>
            <a:r>
              <a:rPr lang="en" sz="800">
                <a:solidFill>
                  <a:srgbClr val="398BC9"/>
                </a:solidFill>
                <a:highlight>
                  <a:srgbClr val="FFFFFF"/>
                </a:highlight>
                <a:latin typeface="Consolas"/>
                <a:ea typeface="Consolas"/>
                <a:cs typeface="Consolas"/>
                <a:sym typeface="Consolas"/>
              </a:rPr>
              <a:t>baseline</a:t>
            </a:r>
            <a:r>
              <a:rPr lang="en" sz="800">
                <a:solidFill>
                  <a:srgbClr val="1A1A1A"/>
                </a:solidFill>
                <a:highlight>
                  <a:srgbClr val="FFFFFF"/>
                </a:highlight>
                <a:latin typeface="Consolas"/>
                <a:ea typeface="Consolas"/>
                <a:cs typeface="Consolas"/>
                <a:sym typeface="Consolas"/>
              </a:rPr>
              <a:t>;</a:t>
            </a:r>
            <a:endParaRPr sz="800">
              <a:solidFill>
                <a:srgbClr val="1A1A1A"/>
              </a:solidFill>
              <a:highlight>
                <a:srgbClr val="FFFFFF"/>
              </a:highlight>
              <a:latin typeface="Consolas"/>
              <a:ea typeface="Consolas"/>
              <a:cs typeface="Consolas"/>
              <a:sym typeface="Consolas"/>
            </a:endParaRPr>
          </a:p>
          <a:p>
            <a:pPr marL="0" lvl="0" indent="0" algn="l" rtl="0">
              <a:lnSpc>
                <a:spcPct val="135714"/>
              </a:lnSpc>
              <a:spcBef>
                <a:spcPts val="0"/>
              </a:spcBef>
              <a:spcAft>
                <a:spcPts val="0"/>
              </a:spcAft>
              <a:buNone/>
            </a:pPr>
            <a:r>
              <a:rPr lang="en" sz="800">
                <a:solidFill>
                  <a:srgbClr val="1A1A1A"/>
                </a:solidFill>
                <a:highlight>
                  <a:srgbClr val="FFFFFF"/>
                </a:highlight>
                <a:latin typeface="Consolas"/>
                <a:ea typeface="Consolas"/>
                <a:cs typeface="Consolas"/>
                <a:sym typeface="Consolas"/>
              </a:rPr>
              <a:t>}</a:t>
            </a:r>
            <a:endParaRPr sz="800">
              <a:solidFill>
                <a:srgbClr val="1A1A1A"/>
              </a:solidFill>
              <a:highlight>
                <a:srgbClr val="FFFFFF"/>
              </a:highlight>
              <a:latin typeface="Consolas"/>
              <a:ea typeface="Consolas"/>
              <a:cs typeface="Consolas"/>
              <a:sym typeface="Consolas"/>
            </a:endParaRPr>
          </a:p>
          <a:p>
            <a:pPr marL="0" lvl="0" indent="0" algn="l" rtl="0">
              <a:lnSpc>
                <a:spcPct val="135714"/>
              </a:lnSpc>
              <a:spcBef>
                <a:spcPts val="0"/>
              </a:spcBef>
              <a:spcAft>
                <a:spcPts val="0"/>
              </a:spcAft>
              <a:buNone/>
            </a:pPr>
            <a:r>
              <a:rPr lang="en" sz="800">
                <a:solidFill>
                  <a:srgbClr val="398BC9"/>
                </a:solidFill>
                <a:highlight>
                  <a:srgbClr val="FFFFFF"/>
                </a:highlight>
                <a:latin typeface="Consolas"/>
                <a:ea typeface="Consolas"/>
                <a:cs typeface="Consolas"/>
                <a:sym typeface="Consolas"/>
              </a:rPr>
              <a:t>body</a:t>
            </a:r>
            <a:r>
              <a:rPr lang="en" sz="800">
                <a:solidFill>
                  <a:srgbClr val="1A1A1A"/>
                </a:solidFill>
                <a:highlight>
                  <a:srgbClr val="FFFFFF"/>
                </a:highlight>
                <a:latin typeface="Consolas"/>
                <a:ea typeface="Consolas"/>
                <a:cs typeface="Consolas"/>
                <a:sym typeface="Consolas"/>
              </a:rPr>
              <a:t> {</a:t>
            </a:r>
            <a:endParaRPr sz="800">
              <a:solidFill>
                <a:srgbClr val="1A1A1A"/>
              </a:solidFill>
              <a:highlight>
                <a:srgbClr val="FFFFFF"/>
              </a:highlight>
              <a:latin typeface="Consolas"/>
              <a:ea typeface="Consolas"/>
              <a:cs typeface="Consolas"/>
              <a:sym typeface="Consolas"/>
            </a:endParaRPr>
          </a:p>
          <a:p>
            <a:pPr marL="0" lvl="0" indent="0" algn="l" rtl="0">
              <a:lnSpc>
                <a:spcPct val="135714"/>
              </a:lnSpc>
              <a:spcBef>
                <a:spcPts val="0"/>
              </a:spcBef>
              <a:spcAft>
                <a:spcPts val="0"/>
              </a:spcAft>
              <a:buNone/>
            </a:pPr>
            <a:r>
              <a:rPr lang="en" sz="800">
                <a:solidFill>
                  <a:srgbClr val="1A1A1A"/>
                </a:solidFill>
                <a:highlight>
                  <a:srgbClr val="FFFFFF"/>
                </a:highlight>
                <a:latin typeface="Consolas"/>
                <a:ea typeface="Consolas"/>
                <a:cs typeface="Consolas"/>
                <a:sym typeface="Consolas"/>
              </a:rPr>
              <a:t>    </a:t>
            </a:r>
            <a:r>
              <a:rPr lang="en" sz="800">
                <a:solidFill>
                  <a:srgbClr val="3F831E"/>
                </a:solidFill>
                <a:highlight>
                  <a:srgbClr val="FFFFFF"/>
                </a:highlight>
                <a:latin typeface="Consolas"/>
                <a:ea typeface="Consolas"/>
                <a:cs typeface="Consolas"/>
                <a:sym typeface="Consolas"/>
              </a:rPr>
              <a:t>line-height</a:t>
            </a:r>
            <a:r>
              <a:rPr lang="en" sz="800">
                <a:solidFill>
                  <a:srgbClr val="1A1A1A"/>
                </a:solidFill>
                <a:highlight>
                  <a:srgbClr val="FFFFFF"/>
                </a:highlight>
                <a:latin typeface="Consolas"/>
                <a:ea typeface="Consolas"/>
                <a:cs typeface="Consolas"/>
                <a:sym typeface="Consolas"/>
              </a:rPr>
              <a:t>: </a:t>
            </a:r>
            <a:r>
              <a:rPr lang="en" sz="800">
                <a:solidFill>
                  <a:srgbClr val="398BC9"/>
                </a:solidFill>
                <a:highlight>
                  <a:srgbClr val="FFFFFF"/>
                </a:highlight>
                <a:latin typeface="Consolas"/>
                <a:ea typeface="Consolas"/>
                <a:cs typeface="Consolas"/>
                <a:sym typeface="Consolas"/>
              </a:rPr>
              <a:t>1</a:t>
            </a:r>
            <a:r>
              <a:rPr lang="en" sz="800">
                <a:solidFill>
                  <a:srgbClr val="1A1A1A"/>
                </a:solidFill>
                <a:highlight>
                  <a:srgbClr val="FFFFFF"/>
                </a:highlight>
                <a:latin typeface="Consolas"/>
                <a:ea typeface="Consolas"/>
                <a:cs typeface="Consolas"/>
                <a:sym typeface="Consolas"/>
              </a:rPr>
              <a:t>;</a:t>
            </a:r>
            <a:endParaRPr sz="800">
              <a:solidFill>
                <a:srgbClr val="1A1A1A"/>
              </a:solidFill>
              <a:highlight>
                <a:srgbClr val="FFFFFF"/>
              </a:highlight>
              <a:latin typeface="Consolas"/>
              <a:ea typeface="Consolas"/>
              <a:cs typeface="Consolas"/>
              <a:sym typeface="Consolas"/>
            </a:endParaRPr>
          </a:p>
          <a:p>
            <a:pPr marL="0" lvl="0" indent="0" algn="l" rtl="0">
              <a:lnSpc>
                <a:spcPct val="135714"/>
              </a:lnSpc>
              <a:spcBef>
                <a:spcPts val="0"/>
              </a:spcBef>
              <a:spcAft>
                <a:spcPts val="0"/>
              </a:spcAft>
              <a:buNone/>
            </a:pPr>
            <a:r>
              <a:rPr lang="en" sz="800">
                <a:solidFill>
                  <a:srgbClr val="1A1A1A"/>
                </a:solidFill>
                <a:highlight>
                  <a:srgbClr val="FFFFFF"/>
                </a:highlight>
                <a:latin typeface="Consolas"/>
                <a:ea typeface="Consolas"/>
                <a:cs typeface="Consolas"/>
                <a:sym typeface="Consolas"/>
              </a:rPr>
              <a:t>}</a:t>
            </a:r>
            <a:endParaRPr sz="800">
              <a:solidFill>
                <a:srgbClr val="1A1A1A"/>
              </a:solidFill>
              <a:highlight>
                <a:srgbClr val="FFFFFF"/>
              </a:highlight>
              <a:latin typeface="Consolas"/>
              <a:ea typeface="Consolas"/>
              <a:cs typeface="Consolas"/>
              <a:sym typeface="Consolas"/>
            </a:endParaRPr>
          </a:p>
          <a:p>
            <a:pPr marL="0" lvl="0" indent="0" algn="l" rtl="0">
              <a:lnSpc>
                <a:spcPct val="135714"/>
              </a:lnSpc>
              <a:spcBef>
                <a:spcPts val="0"/>
              </a:spcBef>
              <a:spcAft>
                <a:spcPts val="0"/>
              </a:spcAft>
              <a:buNone/>
            </a:pPr>
            <a:endParaRPr sz="800">
              <a:solidFill>
                <a:srgbClr val="1A1A1A"/>
              </a:solidFill>
              <a:highlight>
                <a:srgbClr val="FFFFFF"/>
              </a:highlight>
              <a:latin typeface="Consolas"/>
              <a:ea typeface="Consolas"/>
              <a:cs typeface="Consolas"/>
              <a:sym typeface="Consolas"/>
            </a:endParaRPr>
          </a:p>
          <a:p>
            <a:pPr marL="0" lvl="0" indent="0" algn="l" rtl="0">
              <a:lnSpc>
                <a:spcPct val="135714"/>
              </a:lnSpc>
              <a:spcBef>
                <a:spcPts val="0"/>
              </a:spcBef>
              <a:spcAft>
                <a:spcPts val="0"/>
              </a:spcAft>
              <a:buNone/>
            </a:pPr>
            <a:r>
              <a:rPr lang="en" sz="800">
                <a:solidFill>
                  <a:srgbClr val="398BC9"/>
                </a:solidFill>
                <a:highlight>
                  <a:srgbClr val="FFFFFF"/>
                </a:highlight>
                <a:latin typeface="Consolas"/>
                <a:ea typeface="Consolas"/>
                <a:cs typeface="Consolas"/>
                <a:sym typeface="Consolas"/>
              </a:rPr>
              <a:t>ol</a:t>
            </a:r>
            <a:r>
              <a:rPr lang="en" sz="800">
                <a:solidFill>
                  <a:srgbClr val="AF33A6"/>
                </a:solidFill>
                <a:highlight>
                  <a:srgbClr val="FFFFFF"/>
                </a:highlight>
                <a:latin typeface="Consolas"/>
                <a:ea typeface="Consolas"/>
                <a:cs typeface="Consolas"/>
                <a:sym typeface="Consolas"/>
              </a:rPr>
              <a:t>, </a:t>
            </a:r>
            <a:r>
              <a:rPr lang="en" sz="800">
                <a:solidFill>
                  <a:srgbClr val="398BC9"/>
                </a:solidFill>
                <a:highlight>
                  <a:srgbClr val="FFFFFF"/>
                </a:highlight>
                <a:latin typeface="Consolas"/>
                <a:ea typeface="Consolas"/>
                <a:cs typeface="Consolas"/>
                <a:sym typeface="Consolas"/>
              </a:rPr>
              <a:t>ul</a:t>
            </a:r>
            <a:r>
              <a:rPr lang="en" sz="800">
                <a:solidFill>
                  <a:srgbClr val="1A1A1A"/>
                </a:solidFill>
                <a:highlight>
                  <a:srgbClr val="FFFFFF"/>
                </a:highlight>
                <a:latin typeface="Consolas"/>
                <a:ea typeface="Consolas"/>
                <a:cs typeface="Consolas"/>
                <a:sym typeface="Consolas"/>
              </a:rPr>
              <a:t> {</a:t>
            </a:r>
            <a:endParaRPr sz="800">
              <a:solidFill>
                <a:srgbClr val="1A1A1A"/>
              </a:solidFill>
              <a:highlight>
                <a:srgbClr val="FFFFFF"/>
              </a:highlight>
              <a:latin typeface="Consolas"/>
              <a:ea typeface="Consolas"/>
              <a:cs typeface="Consolas"/>
              <a:sym typeface="Consolas"/>
            </a:endParaRPr>
          </a:p>
          <a:p>
            <a:pPr marL="0" lvl="0" indent="0" algn="l" rtl="0">
              <a:lnSpc>
                <a:spcPct val="135714"/>
              </a:lnSpc>
              <a:spcBef>
                <a:spcPts val="0"/>
              </a:spcBef>
              <a:spcAft>
                <a:spcPts val="0"/>
              </a:spcAft>
              <a:buNone/>
            </a:pPr>
            <a:r>
              <a:rPr lang="en" sz="800">
                <a:solidFill>
                  <a:srgbClr val="1A1A1A"/>
                </a:solidFill>
                <a:highlight>
                  <a:srgbClr val="FFFFFF"/>
                </a:highlight>
                <a:latin typeface="Consolas"/>
                <a:ea typeface="Consolas"/>
                <a:cs typeface="Consolas"/>
                <a:sym typeface="Consolas"/>
              </a:rPr>
              <a:t>    </a:t>
            </a:r>
            <a:r>
              <a:rPr lang="en" sz="800">
                <a:solidFill>
                  <a:srgbClr val="3F831E"/>
                </a:solidFill>
                <a:highlight>
                  <a:srgbClr val="FFFFFF"/>
                </a:highlight>
                <a:latin typeface="Consolas"/>
                <a:ea typeface="Consolas"/>
                <a:cs typeface="Consolas"/>
                <a:sym typeface="Consolas"/>
              </a:rPr>
              <a:t>list-style</a:t>
            </a:r>
            <a:r>
              <a:rPr lang="en" sz="800">
                <a:solidFill>
                  <a:srgbClr val="1A1A1A"/>
                </a:solidFill>
                <a:highlight>
                  <a:srgbClr val="FFFFFF"/>
                </a:highlight>
                <a:latin typeface="Consolas"/>
                <a:ea typeface="Consolas"/>
                <a:cs typeface="Consolas"/>
                <a:sym typeface="Consolas"/>
              </a:rPr>
              <a:t>: </a:t>
            </a:r>
            <a:r>
              <a:rPr lang="en" sz="800">
                <a:solidFill>
                  <a:srgbClr val="398BC9"/>
                </a:solidFill>
                <a:highlight>
                  <a:srgbClr val="FFFFFF"/>
                </a:highlight>
                <a:latin typeface="Consolas"/>
                <a:ea typeface="Consolas"/>
                <a:cs typeface="Consolas"/>
                <a:sym typeface="Consolas"/>
              </a:rPr>
              <a:t>none</a:t>
            </a:r>
            <a:r>
              <a:rPr lang="en" sz="800">
                <a:solidFill>
                  <a:srgbClr val="1A1A1A"/>
                </a:solidFill>
                <a:highlight>
                  <a:srgbClr val="FFFFFF"/>
                </a:highlight>
                <a:latin typeface="Consolas"/>
                <a:ea typeface="Consolas"/>
                <a:cs typeface="Consolas"/>
                <a:sym typeface="Consolas"/>
              </a:rPr>
              <a:t>;</a:t>
            </a:r>
            <a:endParaRPr sz="800">
              <a:solidFill>
                <a:srgbClr val="1A1A1A"/>
              </a:solidFill>
              <a:highlight>
                <a:srgbClr val="FFFFFF"/>
              </a:highlight>
              <a:latin typeface="Consolas"/>
              <a:ea typeface="Consolas"/>
              <a:cs typeface="Consolas"/>
              <a:sym typeface="Consolas"/>
            </a:endParaRPr>
          </a:p>
          <a:p>
            <a:pPr marL="0" lvl="0" indent="0" algn="l" rtl="0">
              <a:lnSpc>
                <a:spcPct val="135714"/>
              </a:lnSpc>
              <a:spcBef>
                <a:spcPts val="0"/>
              </a:spcBef>
              <a:spcAft>
                <a:spcPts val="0"/>
              </a:spcAft>
              <a:buNone/>
            </a:pPr>
            <a:r>
              <a:rPr lang="en" sz="800">
                <a:solidFill>
                  <a:srgbClr val="1A1A1A"/>
                </a:solidFill>
                <a:highlight>
                  <a:srgbClr val="FFFFFF"/>
                </a:highlight>
                <a:latin typeface="Consolas"/>
                <a:ea typeface="Consolas"/>
                <a:cs typeface="Consolas"/>
                <a:sym typeface="Consolas"/>
              </a:rPr>
              <a:t>}</a:t>
            </a:r>
            <a:endParaRPr sz="800">
              <a:solidFill>
                <a:srgbClr val="1A1A1A"/>
              </a:solidFill>
              <a:highlight>
                <a:srgbClr val="FFFFFF"/>
              </a:highlight>
              <a:latin typeface="Consolas"/>
              <a:ea typeface="Consolas"/>
              <a:cs typeface="Consolas"/>
              <a:sym typeface="Consolas"/>
            </a:endParaRPr>
          </a:p>
          <a:p>
            <a:pPr marL="0" lvl="0" indent="0" algn="l" rtl="0">
              <a:spcBef>
                <a:spcPts val="0"/>
              </a:spcBef>
              <a:spcAft>
                <a:spcPts val="0"/>
              </a:spcAft>
              <a:buNone/>
            </a:pPr>
            <a:endParaRPr sz="350">
              <a:solidFill>
                <a:srgbClr val="96928F"/>
              </a:solidFill>
              <a:highlight>
                <a:srgbClr val="FFFFFF"/>
              </a:highlight>
              <a:latin typeface="Consolas"/>
              <a:ea typeface="Consolas"/>
              <a:cs typeface="Consolas"/>
              <a:sym typeface="Consolas"/>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0">
              <a:srgbClr val="FFD966"/>
            </a:gs>
            <a:gs pos="100000">
              <a:srgbClr val="FF9900"/>
            </a:gs>
          </a:gsLst>
          <a:path path="circle">
            <a:fillToRect l="50000" t="50000" r="50000" b="50000"/>
          </a:path>
          <a:tileRect/>
        </a:gradFill>
        <a:effectLst/>
      </p:bgPr>
    </p:bg>
    <p:spTree>
      <p:nvGrpSpPr>
        <p:cNvPr id="1" name="Shape 159"/>
        <p:cNvGrpSpPr/>
        <p:nvPr/>
      </p:nvGrpSpPr>
      <p:grpSpPr>
        <a:xfrm>
          <a:off x="0" y="0"/>
          <a:ext cx="0" cy="0"/>
          <a:chOff x="0" y="0"/>
          <a:chExt cx="0" cy="0"/>
        </a:xfrm>
      </p:grpSpPr>
      <p:sp>
        <p:nvSpPr>
          <p:cNvPr id="160" name="Google Shape;160;p25"/>
          <p:cNvSpPr txBox="1">
            <a:spLocks noGrp="1"/>
          </p:cNvSpPr>
          <p:nvPr>
            <p:ph type="ctrTitle"/>
          </p:nvPr>
        </p:nvSpPr>
        <p:spPr>
          <a:xfrm>
            <a:off x="779100" y="984950"/>
            <a:ext cx="6957300" cy="1572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Style.css</a:t>
            </a:r>
            <a:endParaRPr/>
          </a:p>
          <a:p>
            <a:pPr marL="0" lvl="0" indent="0" algn="l" rtl="0">
              <a:spcBef>
                <a:spcPts val="0"/>
              </a:spcBef>
              <a:spcAft>
                <a:spcPts val="0"/>
              </a:spcAft>
              <a:buNone/>
            </a:pPr>
            <a:endParaRPr sz="5000"/>
          </a:p>
        </p:txBody>
      </p:sp>
      <p:sp>
        <p:nvSpPr>
          <p:cNvPr id="161" name="Google Shape;161;p25"/>
          <p:cNvSpPr txBox="1">
            <a:spLocks noGrp="1"/>
          </p:cNvSpPr>
          <p:nvPr>
            <p:ph type="subTitle" idx="4294967295"/>
          </p:nvPr>
        </p:nvSpPr>
        <p:spPr>
          <a:xfrm>
            <a:off x="779100" y="2154950"/>
            <a:ext cx="5524500" cy="1471200"/>
          </a:xfrm>
          <a:prstGeom prst="rect">
            <a:avLst/>
          </a:prstGeom>
        </p:spPr>
        <p:txBody>
          <a:bodyPr spcFirstLastPara="1" wrap="square" lIns="0" tIns="0" rIns="0" bIns="0" anchor="t" anchorCtr="0">
            <a:noAutofit/>
          </a:bodyPr>
          <a:lstStyle/>
          <a:p>
            <a:pPr marL="457200" lvl="0" indent="-381000" algn="l" rtl="0">
              <a:spcBef>
                <a:spcPts val="0"/>
              </a:spcBef>
              <a:spcAft>
                <a:spcPts val="0"/>
              </a:spcAft>
              <a:buSzPts val="2400"/>
              <a:buAutoNum type="arabicPeriod"/>
            </a:pPr>
            <a:r>
              <a:rPr lang="en"/>
              <a:t>In VSCode create a new file</a:t>
            </a:r>
            <a:endParaRPr/>
          </a:p>
          <a:p>
            <a:pPr marL="457200" lvl="0" indent="-381000" algn="l" rtl="0">
              <a:spcBef>
                <a:spcPts val="0"/>
              </a:spcBef>
              <a:spcAft>
                <a:spcPts val="0"/>
              </a:spcAft>
              <a:buSzPts val="2400"/>
              <a:buAutoNum type="arabicPeriod"/>
            </a:pPr>
            <a:r>
              <a:rPr lang="en"/>
              <a:t>Save the file in the same place as your index.html, called </a:t>
            </a:r>
            <a:r>
              <a:rPr lang="en" b="1"/>
              <a:t>style.css</a:t>
            </a:r>
            <a:endParaRPr b="1"/>
          </a:p>
        </p:txBody>
      </p:sp>
      <p:pic>
        <p:nvPicPr>
          <p:cNvPr id="162" name="Google Shape;162;p25"/>
          <p:cNvPicPr preferRelativeResize="0"/>
          <p:nvPr/>
        </p:nvPicPr>
        <p:blipFill rotWithShape="1">
          <a:blip r:embed="rId3">
            <a:alphaModFix/>
          </a:blip>
          <a:srcRect r="20898" b="32619"/>
          <a:stretch/>
        </p:blipFill>
        <p:spPr>
          <a:xfrm>
            <a:off x="5826900" y="1367600"/>
            <a:ext cx="3317100" cy="37759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0">
              <a:srgbClr val="FFD966"/>
            </a:gs>
            <a:gs pos="100000">
              <a:srgbClr val="FF9900"/>
            </a:gs>
          </a:gsLst>
          <a:path path="circle">
            <a:fillToRect l="50000" t="50000" r="50000" b="50000"/>
          </a:path>
          <a:tileRect/>
        </a:gradFill>
        <a:effectLst/>
      </p:bgPr>
    </p:bg>
    <p:spTree>
      <p:nvGrpSpPr>
        <p:cNvPr id="1" name="Shape 166"/>
        <p:cNvGrpSpPr/>
        <p:nvPr/>
      </p:nvGrpSpPr>
      <p:grpSpPr>
        <a:xfrm>
          <a:off x="0" y="0"/>
          <a:ext cx="0" cy="0"/>
          <a:chOff x="0" y="0"/>
          <a:chExt cx="0" cy="0"/>
        </a:xfrm>
      </p:grpSpPr>
      <p:sp>
        <p:nvSpPr>
          <p:cNvPr id="167" name="Google Shape;167;p26"/>
          <p:cNvSpPr txBox="1">
            <a:spLocks noGrp="1"/>
          </p:cNvSpPr>
          <p:nvPr>
            <p:ph type="ctrTitle"/>
          </p:nvPr>
        </p:nvSpPr>
        <p:spPr>
          <a:xfrm>
            <a:off x="779100" y="984950"/>
            <a:ext cx="6957300" cy="1572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Style.css</a:t>
            </a:r>
            <a:endParaRPr/>
          </a:p>
          <a:p>
            <a:pPr marL="0" lvl="0" indent="0" algn="l" rtl="0">
              <a:spcBef>
                <a:spcPts val="0"/>
              </a:spcBef>
              <a:spcAft>
                <a:spcPts val="0"/>
              </a:spcAft>
              <a:buNone/>
            </a:pPr>
            <a:endParaRPr sz="5000"/>
          </a:p>
        </p:txBody>
      </p:sp>
      <p:pic>
        <p:nvPicPr>
          <p:cNvPr id="168" name="Google Shape;168;p26"/>
          <p:cNvPicPr preferRelativeResize="0"/>
          <p:nvPr/>
        </p:nvPicPr>
        <p:blipFill rotWithShape="1">
          <a:blip r:embed="rId3">
            <a:alphaModFix/>
          </a:blip>
          <a:srcRect r="20898" b="32619"/>
          <a:stretch/>
        </p:blipFill>
        <p:spPr>
          <a:xfrm>
            <a:off x="5826900" y="1367600"/>
            <a:ext cx="3317100" cy="3775900"/>
          </a:xfrm>
          <a:prstGeom prst="rect">
            <a:avLst/>
          </a:prstGeom>
          <a:noFill/>
          <a:ln>
            <a:noFill/>
          </a:ln>
        </p:spPr>
      </p:pic>
      <p:sp>
        <p:nvSpPr>
          <p:cNvPr id="169" name="Google Shape;169;p26"/>
          <p:cNvSpPr/>
          <p:nvPr/>
        </p:nvSpPr>
        <p:spPr>
          <a:xfrm>
            <a:off x="783225" y="2042875"/>
            <a:ext cx="4974000" cy="1437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6"/>
          <p:cNvSpPr txBox="1"/>
          <p:nvPr/>
        </p:nvSpPr>
        <p:spPr>
          <a:xfrm>
            <a:off x="1049700" y="2357775"/>
            <a:ext cx="4650900" cy="1058100"/>
          </a:xfrm>
          <a:prstGeom prst="rect">
            <a:avLst/>
          </a:prstGeom>
          <a:noFill/>
          <a:ln>
            <a:noFill/>
          </a:ln>
        </p:spPr>
        <p:txBody>
          <a:bodyPr spcFirstLastPara="1" wrap="square" lIns="91425" tIns="91425" rIns="91425" bIns="91425" anchor="t" anchorCtr="0">
            <a:spAutoFit/>
          </a:bodyPr>
          <a:lstStyle/>
          <a:p>
            <a:pPr marL="0" lvl="0" indent="0" algn="l" rtl="0">
              <a:lnSpc>
                <a:spcPct val="135714"/>
              </a:lnSpc>
              <a:spcBef>
                <a:spcPts val="0"/>
              </a:spcBef>
              <a:spcAft>
                <a:spcPts val="0"/>
              </a:spcAft>
              <a:buNone/>
            </a:pPr>
            <a:r>
              <a:rPr lang="en" sz="1050">
                <a:solidFill>
                  <a:srgbClr val="398BC9"/>
                </a:solidFill>
                <a:highlight>
                  <a:srgbClr val="FFFFFF"/>
                </a:highlight>
                <a:latin typeface="Consolas"/>
                <a:ea typeface="Consolas"/>
                <a:cs typeface="Consolas"/>
                <a:sym typeface="Consolas"/>
              </a:rPr>
              <a:t>body</a:t>
            </a:r>
            <a:r>
              <a:rPr lang="en" sz="1050">
                <a:solidFill>
                  <a:srgbClr val="1A1A1A"/>
                </a:solidFill>
                <a:highlight>
                  <a:srgbClr val="FFFFFF"/>
                </a:highlight>
                <a:latin typeface="Consolas"/>
                <a:ea typeface="Consolas"/>
                <a:cs typeface="Consolas"/>
                <a:sym typeface="Consolas"/>
              </a:rPr>
              <a:t> {</a:t>
            </a:r>
            <a:endParaRPr sz="1050">
              <a:solidFill>
                <a:srgbClr val="1A1A1A"/>
              </a:solidFill>
              <a:highlight>
                <a:srgbClr val="FFFFFF"/>
              </a:highlight>
              <a:latin typeface="Consolas"/>
              <a:ea typeface="Consolas"/>
              <a:cs typeface="Consolas"/>
              <a:sym typeface="Consolas"/>
            </a:endParaRPr>
          </a:p>
          <a:p>
            <a:pPr marL="0" lvl="0" indent="0" algn="l" rtl="0">
              <a:lnSpc>
                <a:spcPct val="135714"/>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font-family</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Arial</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Helvetica</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sans-serif</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marL="0" lvl="0" indent="0" algn="l" rtl="0">
              <a:lnSpc>
                <a:spcPct val="135714"/>
              </a:lnSpc>
              <a:spcBef>
                <a:spcPts val="0"/>
              </a:spcBef>
              <a:spcAft>
                <a:spcPts val="0"/>
              </a:spcAft>
              <a:buNone/>
            </a:pP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marL="0" lvl="0" indent="0" algn="l" rtl="0">
              <a:spcBef>
                <a:spcPts val="0"/>
              </a:spcBef>
              <a:spcAft>
                <a:spcPts val="0"/>
              </a:spcAft>
              <a:buNone/>
            </a:pPr>
            <a:endParaRPr>
              <a:latin typeface="IBM Plex Sans Condensed"/>
              <a:ea typeface="IBM Plex Sans Condensed"/>
              <a:cs typeface="IBM Plex Sans Condensed"/>
              <a:sym typeface="IBM Plex Sans Condensed"/>
            </a:endParaRPr>
          </a:p>
        </p:txBody>
      </p:sp>
      <p:sp>
        <p:nvSpPr>
          <p:cNvPr id="171" name="Google Shape;171;p26"/>
          <p:cNvSpPr txBox="1"/>
          <p:nvPr/>
        </p:nvSpPr>
        <p:spPr>
          <a:xfrm>
            <a:off x="783225" y="4198775"/>
            <a:ext cx="491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IBM Plex Sans Condensed"/>
                <a:ea typeface="IBM Plex Sans Condensed"/>
                <a:cs typeface="IBM Plex Sans Condensed"/>
                <a:sym typeface="IBM Plex Sans Condensed"/>
              </a:rPr>
              <a:t>https://www.w3schools.com/cssref/css_websafe_fonts.asp</a:t>
            </a:r>
            <a:endParaRPr b="1">
              <a:latin typeface="IBM Plex Sans Condensed"/>
              <a:ea typeface="IBM Plex Sans Condensed"/>
              <a:cs typeface="IBM Plex Sans Condensed"/>
              <a:sym typeface="IBM Plex Sans Condense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1"/>
                                        </p:tgtEl>
                                        <p:attrNameLst>
                                          <p:attrName>style.visibility</p:attrName>
                                        </p:attrNameLst>
                                      </p:cBhvr>
                                      <p:to>
                                        <p:strVal val="visible"/>
                                      </p:to>
                                    </p:set>
                                    <p:animEffect transition="in" filter="fade">
                                      <p:cBhvr>
                                        <p:cTn id="7" dur="1000"/>
                                        <p:tgtEl>
                                          <p:spTgt spid="1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gradFill>
          <a:gsLst>
            <a:gs pos="0">
              <a:srgbClr val="FFD966"/>
            </a:gs>
            <a:gs pos="100000">
              <a:srgbClr val="FF9900"/>
            </a:gs>
          </a:gsLst>
          <a:path path="circle">
            <a:fillToRect l="50000" t="50000" r="50000" b="50000"/>
          </a:path>
          <a:tileRect/>
        </a:gradFill>
        <a:effectLst/>
      </p:bgPr>
    </p:bg>
    <p:spTree>
      <p:nvGrpSpPr>
        <p:cNvPr id="1" name="Shape 175"/>
        <p:cNvGrpSpPr/>
        <p:nvPr/>
      </p:nvGrpSpPr>
      <p:grpSpPr>
        <a:xfrm>
          <a:off x="0" y="0"/>
          <a:ext cx="0" cy="0"/>
          <a:chOff x="0" y="0"/>
          <a:chExt cx="0" cy="0"/>
        </a:xfrm>
      </p:grpSpPr>
      <p:sp>
        <p:nvSpPr>
          <p:cNvPr id="176" name="Google Shape;176;p27"/>
          <p:cNvSpPr txBox="1">
            <a:spLocks noGrp="1"/>
          </p:cNvSpPr>
          <p:nvPr>
            <p:ph type="ctrTitle"/>
          </p:nvPr>
        </p:nvSpPr>
        <p:spPr>
          <a:xfrm>
            <a:off x="779100" y="984950"/>
            <a:ext cx="6957300" cy="1572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index.html</a:t>
            </a:r>
            <a:endParaRPr/>
          </a:p>
          <a:p>
            <a:pPr marL="0" lvl="0" indent="0" algn="l" rtl="0">
              <a:spcBef>
                <a:spcPts val="0"/>
              </a:spcBef>
              <a:spcAft>
                <a:spcPts val="0"/>
              </a:spcAft>
              <a:buNone/>
            </a:pPr>
            <a:endParaRPr sz="5000"/>
          </a:p>
        </p:txBody>
      </p:sp>
      <p:pic>
        <p:nvPicPr>
          <p:cNvPr id="177" name="Google Shape;177;p27"/>
          <p:cNvPicPr preferRelativeResize="0"/>
          <p:nvPr/>
        </p:nvPicPr>
        <p:blipFill rotWithShape="1">
          <a:blip r:embed="rId3">
            <a:alphaModFix/>
          </a:blip>
          <a:srcRect r="20898" b="32619"/>
          <a:stretch/>
        </p:blipFill>
        <p:spPr>
          <a:xfrm>
            <a:off x="5826900" y="1367600"/>
            <a:ext cx="3317100" cy="3775900"/>
          </a:xfrm>
          <a:prstGeom prst="rect">
            <a:avLst/>
          </a:prstGeom>
          <a:noFill/>
          <a:ln>
            <a:noFill/>
          </a:ln>
        </p:spPr>
      </p:pic>
      <p:sp>
        <p:nvSpPr>
          <p:cNvPr id="178" name="Google Shape;178;p27"/>
          <p:cNvSpPr/>
          <p:nvPr/>
        </p:nvSpPr>
        <p:spPr>
          <a:xfrm>
            <a:off x="783225" y="2042875"/>
            <a:ext cx="4974000" cy="1437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27"/>
          <p:cNvSpPr txBox="1"/>
          <p:nvPr/>
        </p:nvSpPr>
        <p:spPr>
          <a:xfrm>
            <a:off x="1049700" y="2586375"/>
            <a:ext cx="4650900" cy="912000"/>
          </a:xfrm>
          <a:prstGeom prst="rect">
            <a:avLst/>
          </a:prstGeom>
          <a:noFill/>
          <a:ln>
            <a:noFill/>
          </a:ln>
        </p:spPr>
        <p:txBody>
          <a:bodyPr spcFirstLastPara="1" wrap="square" lIns="91425" tIns="91425" rIns="91425" bIns="91425" anchor="t" anchorCtr="0">
            <a:spAutoFit/>
          </a:bodyPr>
          <a:lstStyle/>
          <a:p>
            <a:pPr marL="0" lvl="0" indent="0" algn="l" rtl="0">
              <a:lnSpc>
                <a:spcPct val="135714"/>
              </a:lnSpc>
              <a:spcBef>
                <a:spcPts val="0"/>
              </a:spcBef>
              <a:spcAft>
                <a:spcPts val="0"/>
              </a:spcAft>
              <a:buNone/>
            </a:pPr>
            <a:r>
              <a:rPr lang="en">
                <a:solidFill>
                  <a:srgbClr val="398BC9"/>
                </a:solidFill>
                <a:highlight>
                  <a:srgbClr val="FFFFFF"/>
                </a:highlight>
                <a:latin typeface="Consolas"/>
                <a:ea typeface="Consolas"/>
                <a:cs typeface="Consolas"/>
                <a:sym typeface="Consolas"/>
              </a:rPr>
              <a:t>&lt;link</a:t>
            </a:r>
            <a:r>
              <a:rPr lang="en">
                <a:solidFill>
                  <a:srgbClr val="1A1A1A"/>
                </a:solidFill>
                <a:highlight>
                  <a:srgbClr val="FFFFFF"/>
                </a:highlight>
                <a:latin typeface="Consolas"/>
                <a:ea typeface="Consolas"/>
                <a:cs typeface="Consolas"/>
                <a:sym typeface="Consolas"/>
              </a:rPr>
              <a:t> </a:t>
            </a:r>
            <a:r>
              <a:rPr lang="en">
                <a:solidFill>
                  <a:srgbClr val="AF33A6"/>
                </a:solidFill>
                <a:highlight>
                  <a:srgbClr val="FFFFFF"/>
                </a:highlight>
                <a:latin typeface="Consolas"/>
                <a:ea typeface="Consolas"/>
                <a:cs typeface="Consolas"/>
                <a:sym typeface="Consolas"/>
              </a:rPr>
              <a:t>rel</a:t>
            </a:r>
            <a:r>
              <a:rPr lang="en">
                <a:solidFill>
                  <a:srgbClr val="1A1A1A"/>
                </a:solidFill>
                <a:highlight>
                  <a:srgbClr val="FFFFFF"/>
                </a:highlight>
                <a:latin typeface="Consolas"/>
                <a:ea typeface="Consolas"/>
                <a:cs typeface="Consolas"/>
                <a:sym typeface="Consolas"/>
              </a:rPr>
              <a:t>=</a:t>
            </a:r>
            <a:r>
              <a:rPr lang="en">
                <a:solidFill>
                  <a:srgbClr val="3F831E"/>
                </a:solidFill>
                <a:highlight>
                  <a:srgbClr val="FFFFFF"/>
                </a:highlight>
                <a:latin typeface="Consolas"/>
                <a:ea typeface="Consolas"/>
                <a:cs typeface="Consolas"/>
                <a:sym typeface="Consolas"/>
              </a:rPr>
              <a:t>"stylesheet"</a:t>
            </a:r>
            <a:r>
              <a:rPr lang="en">
                <a:solidFill>
                  <a:srgbClr val="1A1A1A"/>
                </a:solidFill>
                <a:highlight>
                  <a:srgbClr val="FFFFFF"/>
                </a:highlight>
                <a:latin typeface="Consolas"/>
                <a:ea typeface="Consolas"/>
                <a:cs typeface="Consolas"/>
                <a:sym typeface="Consolas"/>
              </a:rPr>
              <a:t> </a:t>
            </a:r>
            <a:r>
              <a:rPr lang="en">
                <a:solidFill>
                  <a:srgbClr val="AF33A6"/>
                </a:solidFill>
                <a:highlight>
                  <a:srgbClr val="FFFFFF"/>
                </a:highlight>
                <a:latin typeface="Consolas"/>
                <a:ea typeface="Consolas"/>
                <a:cs typeface="Consolas"/>
                <a:sym typeface="Consolas"/>
              </a:rPr>
              <a:t>href</a:t>
            </a:r>
            <a:r>
              <a:rPr lang="en">
                <a:solidFill>
                  <a:srgbClr val="1A1A1A"/>
                </a:solidFill>
                <a:highlight>
                  <a:srgbClr val="FFFFFF"/>
                </a:highlight>
                <a:latin typeface="Consolas"/>
                <a:ea typeface="Consolas"/>
                <a:cs typeface="Consolas"/>
                <a:sym typeface="Consolas"/>
              </a:rPr>
              <a:t>=</a:t>
            </a:r>
            <a:r>
              <a:rPr lang="en">
                <a:solidFill>
                  <a:srgbClr val="3F831E"/>
                </a:solidFill>
                <a:highlight>
                  <a:srgbClr val="FFFFFF"/>
                </a:highlight>
                <a:latin typeface="Consolas"/>
                <a:ea typeface="Consolas"/>
                <a:cs typeface="Consolas"/>
                <a:sym typeface="Consolas"/>
              </a:rPr>
              <a:t>"style.css"</a:t>
            </a:r>
            <a:r>
              <a:rPr lang="en">
                <a:solidFill>
                  <a:srgbClr val="398BC9"/>
                </a:solidFill>
                <a:highlight>
                  <a:srgbClr val="FFFFFF"/>
                </a:highlight>
                <a:latin typeface="Consolas"/>
                <a:ea typeface="Consolas"/>
                <a:cs typeface="Consolas"/>
                <a:sym typeface="Consolas"/>
              </a:rPr>
              <a:t>&gt;</a:t>
            </a:r>
            <a:endParaRPr>
              <a:solidFill>
                <a:srgbClr val="398BC9"/>
              </a:solidFill>
              <a:highlight>
                <a:srgbClr val="FFFFFF"/>
              </a:highlight>
              <a:latin typeface="Consolas"/>
              <a:ea typeface="Consolas"/>
              <a:cs typeface="Consolas"/>
              <a:sym typeface="Consolas"/>
            </a:endParaRPr>
          </a:p>
          <a:p>
            <a:pPr marL="0" lvl="0" indent="0" algn="l" rtl="0">
              <a:lnSpc>
                <a:spcPct val="135714"/>
              </a:lnSpc>
              <a:spcBef>
                <a:spcPts val="0"/>
              </a:spcBef>
              <a:spcAft>
                <a:spcPts val="0"/>
              </a:spcAft>
              <a:buNone/>
            </a:pPr>
            <a:endParaRPr sz="1050">
              <a:solidFill>
                <a:srgbClr val="398BC9"/>
              </a:solidFill>
              <a:highlight>
                <a:srgbClr val="FFFFFF"/>
              </a:highlight>
              <a:latin typeface="Consolas"/>
              <a:ea typeface="Consolas"/>
              <a:cs typeface="Consolas"/>
              <a:sym typeface="Consolas"/>
            </a:endParaRPr>
          </a:p>
          <a:p>
            <a:pPr marL="0" lvl="0" indent="0" algn="l" rtl="0">
              <a:spcBef>
                <a:spcPts val="0"/>
              </a:spcBef>
              <a:spcAft>
                <a:spcPts val="0"/>
              </a:spcAft>
              <a:buNone/>
            </a:pPr>
            <a:endParaRPr>
              <a:latin typeface="IBM Plex Sans Condensed"/>
              <a:ea typeface="IBM Plex Sans Condensed"/>
              <a:cs typeface="IBM Plex Sans Condensed"/>
              <a:sym typeface="IBM Plex Sans Condensed"/>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a:gsLst>
            <a:gs pos="0">
              <a:srgbClr val="FF9F4D"/>
            </a:gs>
            <a:gs pos="58000">
              <a:schemeClr val="accent5"/>
            </a:gs>
            <a:gs pos="100000">
              <a:schemeClr val="accent5"/>
            </a:gs>
          </a:gsLst>
          <a:path path="circle">
            <a:fillToRect l="100000" t="100000"/>
          </a:path>
          <a:tileRect r="-100000" b="-100000"/>
        </a:gradFill>
        <a:effectLst/>
      </p:bgPr>
    </p:bg>
    <p:spTree>
      <p:nvGrpSpPr>
        <p:cNvPr id="1" name="Shape 183"/>
        <p:cNvGrpSpPr/>
        <p:nvPr/>
      </p:nvGrpSpPr>
      <p:grpSpPr>
        <a:xfrm>
          <a:off x="0" y="0"/>
          <a:ext cx="0" cy="0"/>
          <a:chOff x="0" y="0"/>
          <a:chExt cx="0" cy="0"/>
        </a:xfrm>
      </p:grpSpPr>
      <p:sp>
        <p:nvSpPr>
          <p:cNvPr id="184" name="Google Shape;184;p28"/>
          <p:cNvSpPr txBox="1">
            <a:spLocks noGrp="1"/>
          </p:cNvSpPr>
          <p:nvPr>
            <p:ph type="ctrTitle"/>
          </p:nvPr>
        </p:nvSpPr>
        <p:spPr>
          <a:xfrm>
            <a:off x="779100" y="339523"/>
            <a:ext cx="6957300" cy="1572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Cascading style sheets</a:t>
            </a:r>
            <a:endParaRPr/>
          </a:p>
          <a:p>
            <a:pPr marL="0" lvl="0" indent="0" algn="l" rtl="0">
              <a:spcBef>
                <a:spcPts val="0"/>
              </a:spcBef>
              <a:spcAft>
                <a:spcPts val="0"/>
              </a:spcAft>
              <a:buNone/>
            </a:pPr>
            <a:endParaRPr sz="5000"/>
          </a:p>
        </p:txBody>
      </p:sp>
      <p:sp>
        <p:nvSpPr>
          <p:cNvPr id="185" name="Google Shape;185;p28"/>
          <p:cNvSpPr txBox="1">
            <a:spLocks noGrp="1"/>
          </p:cNvSpPr>
          <p:nvPr>
            <p:ph type="subTitle" idx="4294967295"/>
          </p:nvPr>
        </p:nvSpPr>
        <p:spPr>
          <a:xfrm>
            <a:off x="779100" y="1316750"/>
            <a:ext cx="5524500" cy="1471200"/>
          </a:xfrm>
          <a:prstGeom prst="rect">
            <a:avLst/>
          </a:prstGeom>
        </p:spPr>
        <p:txBody>
          <a:bodyPr spcFirstLastPara="1" wrap="square" lIns="0" tIns="0" rIns="0" bIns="0" anchor="t" anchorCtr="0">
            <a:noAutofit/>
          </a:bodyPr>
          <a:lstStyle/>
          <a:p>
            <a:pPr marL="457200" lvl="0" indent="-361950" algn="l" rtl="0">
              <a:spcBef>
                <a:spcPts val="0"/>
              </a:spcBef>
              <a:spcAft>
                <a:spcPts val="0"/>
              </a:spcAft>
              <a:buSzPts val="2100"/>
              <a:buAutoNum type="arabicPeriod"/>
            </a:pPr>
            <a:r>
              <a:rPr lang="en" sz="2100"/>
              <a:t>CSS ‘cascades’ down the page</a:t>
            </a:r>
            <a:endParaRPr sz="2100"/>
          </a:p>
          <a:p>
            <a:pPr marL="457200" lvl="0" indent="-361950" algn="l" rtl="0">
              <a:spcBef>
                <a:spcPts val="0"/>
              </a:spcBef>
              <a:spcAft>
                <a:spcPts val="0"/>
              </a:spcAft>
              <a:buSzPts val="2100"/>
              <a:buAutoNum type="arabicPeriod"/>
            </a:pPr>
            <a:r>
              <a:rPr lang="en" sz="2100"/>
              <a:t>Properties on selectors further down the page will overwrite those written above eg:</a:t>
            </a:r>
            <a:endParaRPr sz="2100"/>
          </a:p>
        </p:txBody>
      </p:sp>
      <p:sp>
        <p:nvSpPr>
          <p:cNvPr id="186" name="Google Shape;186;p28"/>
          <p:cNvSpPr/>
          <p:nvPr/>
        </p:nvSpPr>
        <p:spPr>
          <a:xfrm>
            <a:off x="779100" y="2667125"/>
            <a:ext cx="2394300" cy="1881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8"/>
          <p:cNvSpPr txBox="1"/>
          <p:nvPr/>
        </p:nvSpPr>
        <p:spPr>
          <a:xfrm>
            <a:off x="940650" y="2820550"/>
            <a:ext cx="2055000" cy="16932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0"/>
              </a:spcBef>
              <a:spcAft>
                <a:spcPts val="0"/>
              </a:spcAft>
              <a:buNone/>
            </a:pPr>
            <a:r>
              <a:rPr lang="en" sz="1200">
                <a:solidFill>
                  <a:srgbClr val="398BC9"/>
                </a:solidFill>
                <a:latin typeface="Consolas"/>
                <a:ea typeface="Consolas"/>
                <a:cs typeface="Consolas"/>
                <a:sym typeface="Consolas"/>
              </a:rPr>
              <a:t>p</a:t>
            </a:r>
            <a:r>
              <a:rPr lang="en" sz="1200">
                <a:solidFill>
                  <a:srgbClr val="1A1A1A"/>
                </a:solidFill>
                <a:latin typeface="Consolas"/>
                <a:ea typeface="Consolas"/>
                <a:cs typeface="Consolas"/>
                <a:sym typeface="Consolas"/>
              </a:rPr>
              <a:t> {</a:t>
            </a:r>
            <a:endParaRPr sz="1200">
              <a:solidFill>
                <a:srgbClr val="1A1A1A"/>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rgbClr val="1A1A1A"/>
                </a:solidFill>
                <a:latin typeface="Consolas"/>
                <a:ea typeface="Consolas"/>
                <a:cs typeface="Consolas"/>
                <a:sym typeface="Consolas"/>
              </a:rPr>
              <a:t>    </a:t>
            </a:r>
            <a:r>
              <a:rPr lang="en" sz="1200">
                <a:solidFill>
                  <a:srgbClr val="3F831E"/>
                </a:solidFill>
                <a:latin typeface="Consolas"/>
                <a:ea typeface="Consolas"/>
                <a:cs typeface="Consolas"/>
                <a:sym typeface="Consolas"/>
              </a:rPr>
              <a:t>color</a:t>
            </a:r>
            <a:r>
              <a:rPr lang="en" sz="1200">
                <a:solidFill>
                  <a:srgbClr val="1A1A1A"/>
                </a:solidFill>
                <a:latin typeface="Consolas"/>
                <a:ea typeface="Consolas"/>
                <a:cs typeface="Consolas"/>
                <a:sym typeface="Consolas"/>
              </a:rPr>
              <a:t>: </a:t>
            </a:r>
            <a:r>
              <a:rPr lang="en" sz="1200">
                <a:solidFill>
                  <a:srgbClr val="398BC9"/>
                </a:solidFill>
                <a:latin typeface="Consolas"/>
                <a:ea typeface="Consolas"/>
                <a:cs typeface="Consolas"/>
                <a:sym typeface="Consolas"/>
              </a:rPr>
              <a:t>blue</a:t>
            </a:r>
            <a:r>
              <a:rPr lang="en" sz="1200">
                <a:solidFill>
                  <a:srgbClr val="1A1A1A"/>
                </a:solidFill>
                <a:latin typeface="Consolas"/>
                <a:ea typeface="Consolas"/>
                <a:cs typeface="Consolas"/>
                <a:sym typeface="Consolas"/>
              </a:rPr>
              <a:t>;</a:t>
            </a:r>
            <a:endParaRPr sz="1200">
              <a:solidFill>
                <a:srgbClr val="1A1A1A"/>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rgbClr val="1A1A1A"/>
                </a:solidFill>
                <a:latin typeface="Consolas"/>
                <a:ea typeface="Consolas"/>
                <a:cs typeface="Consolas"/>
                <a:sym typeface="Consolas"/>
              </a:rPr>
              <a:t>}</a:t>
            </a:r>
            <a:endParaRPr sz="1200">
              <a:solidFill>
                <a:srgbClr val="1A1A1A"/>
              </a:solidFill>
              <a:latin typeface="Consolas"/>
              <a:ea typeface="Consolas"/>
              <a:cs typeface="Consolas"/>
              <a:sym typeface="Consolas"/>
            </a:endParaRPr>
          </a:p>
          <a:p>
            <a:pPr marL="0" lvl="0" indent="0" algn="l" rtl="0">
              <a:lnSpc>
                <a:spcPct val="100000"/>
              </a:lnSpc>
              <a:spcBef>
                <a:spcPts val="0"/>
              </a:spcBef>
              <a:spcAft>
                <a:spcPts val="0"/>
              </a:spcAft>
              <a:buNone/>
            </a:pPr>
            <a:endParaRPr sz="1200">
              <a:solidFill>
                <a:srgbClr val="1A1A1A"/>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rgbClr val="398BC9"/>
                </a:solidFill>
                <a:latin typeface="Consolas"/>
                <a:ea typeface="Consolas"/>
                <a:cs typeface="Consolas"/>
                <a:sym typeface="Consolas"/>
              </a:rPr>
              <a:t>p</a:t>
            </a:r>
            <a:r>
              <a:rPr lang="en" sz="1200">
                <a:solidFill>
                  <a:srgbClr val="1A1A1A"/>
                </a:solidFill>
                <a:latin typeface="Consolas"/>
                <a:ea typeface="Consolas"/>
                <a:cs typeface="Consolas"/>
                <a:sym typeface="Consolas"/>
              </a:rPr>
              <a:t> {</a:t>
            </a:r>
            <a:endParaRPr sz="1200">
              <a:solidFill>
                <a:srgbClr val="1A1A1A"/>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rgbClr val="1A1A1A"/>
                </a:solidFill>
                <a:latin typeface="Consolas"/>
                <a:ea typeface="Consolas"/>
                <a:cs typeface="Consolas"/>
                <a:sym typeface="Consolas"/>
              </a:rPr>
              <a:t>    </a:t>
            </a:r>
            <a:r>
              <a:rPr lang="en" sz="1200">
                <a:solidFill>
                  <a:srgbClr val="3F831E"/>
                </a:solidFill>
                <a:latin typeface="Consolas"/>
                <a:ea typeface="Consolas"/>
                <a:cs typeface="Consolas"/>
                <a:sym typeface="Consolas"/>
              </a:rPr>
              <a:t>color</a:t>
            </a:r>
            <a:r>
              <a:rPr lang="en" sz="1200">
                <a:solidFill>
                  <a:srgbClr val="1A1A1A"/>
                </a:solidFill>
                <a:latin typeface="Consolas"/>
                <a:ea typeface="Consolas"/>
                <a:cs typeface="Consolas"/>
                <a:sym typeface="Consolas"/>
              </a:rPr>
              <a:t>: </a:t>
            </a:r>
            <a:r>
              <a:rPr lang="en" sz="1200">
                <a:solidFill>
                  <a:srgbClr val="398BC9"/>
                </a:solidFill>
                <a:latin typeface="Consolas"/>
                <a:ea typeface="Consolas"/>
                <a:cs typeface="Consolas"/>
                <a:sym typeface="Consolas"/>
              </a:rPr>
              <a:t>green</a:t>
            </a:r>
            <a:r>
              <a:rPr lang="en" sz="1200">
                <a:solidFill>
                  <a:srgbClr val="1A1A1A"/>
                </a:solidFill>
                <a:latin typeface="Consolas"/>
                <a:ea typeface="Consolas"/>
                <a:cs typeface="Consolas"/>
                <a:sym typeface="Consolas"/>
              </a:rPr>
              <a:t>;</a:t>
            </a:r>
            <a:endParaRPr sz="1200">
              <a:solidFill>
                <a:srgbClr val="1A1A1A"/>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rgbClr val="1A1A1A"/>
                </a:solidFill>
                <a:latin typeface="Consolas"/>
                <a:ea typeface="Consolas"/>
                <a:cs typeface="Consolas"/>
                <a:sym typeface="Consolas"/>
              </a:rPr>
              <a:t>}</a:t>
            </a:r>
            <a:endParaRPr sz="1200">
              <a:solidFill>
                <a:srgbClr val="1A1A1A"/>
              </a:solidFill>
              <a:latin typeface="Consolas"/>
              <a:ea typeface="Consolas"/>
              <a:cs typeface="Consolas"/>
              <a:sym typeface="Consolas"/>
            </a:endParaRPr>
          </a:p>
          <a:p>
            <a:pPr marL="0" lvl="0" indent="0" algn="l" rtl="0">
              <a:spcBef>
                <a:spcPts val="0"/>
              </a:spcBef>
              <a:spcAft>
                <a:spcPts val="0"/>
              </a:spcAft>
              <a:buNone/>
            </a:pPr>
            <a:endParaRPr>
              <a:latin typeface="IBM Plex Sans Condensed"/>
              <a:ea typeface="IBM Plex Sans Condensed"/>
              <a:cs typeface="IBM Plex Sans Condensed"/>
              <a:sym typeface="IBM Plex Sans Condensed"/>
            </a:endParaRPr>
          </a:p>
        </p:txBody>
      </p:sp>
      <p:sp>
        <p:nvSpPr>
          <p:cNvPr id="188" name="Google Shape;188;p28"/>
          <p:cNvSpPr/>
          <p:nvPr/>
        </p:nvSpPr>
        <p:spPr>
          <a:xfrm>
            <a:off x="3845425" y="2667125"/>
            <a:ext cx="2394300" cy="1881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8"/>
          <p:cNvSpPr txBox="1"/>
          <p:nvPr/>
        </p:nvSpPr>
        <p:spPr>
          <a:xfrm>
            <a:off x="4108950" y="3038550"/>
            <a:ext cx="1943100" cy="11436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a:solidFill>
                  <a:srgbClr val="6AA84F"/>
                </a:solidFill>
                <a:latin typeface="IBM Plex Sans Condensed"/>
                <a:ea typeface="IBM Plex Sans Condensed"/>
                <a:cs typeface="IBM Plex Sans Condensed"/>
                <a:sym typeface="IBM Plex Sans Condensed"/>
              </a:rPr>
              <a:t>Hello world! I am learning CSS. Wow I really love the cascade! What a brilliant tool!</a:t>
            </a:r>
            <a:endParaRPr>
              <a:solidFill>
                <a:srgbClr val="6AA84F"/>
              </a:solidFill>
              <a:latin typeface="IBM Plex Sans Condensed"/>
              <a:ea typeface="IBM Plex Sans Condensed"/>
              <a:cs typeface="IBM Plex Sans Condensed"/>
              <a:sym typeface="IBM Plex Sans Condensed"/>
            </a:endParaRPr>
          </a:p>
        </p:txBody>
      </p:sp>
      <p:pic>
        <p:nvPicPr>
          <p:cNvPr id="190" name="Google Shape;190;p28"/>
          <p:cNvPicPr preferRelativeResize="0"/>
          <p:nvPr/>
        </p:nvPicPr>
        <p:blipFill>
          <a:blip r:embed="rId3">
            <a:alphaModFix/>
          </a:blip>
          <a:stretch>
            <a:fillRect/>
          </a:stretch>
        </p:blipFill>
        <p:spPr>
          <a:xfrm>
            <a:off x="6489502" y="1316761"/>
            <a:ext cx="2904825" cy="3705499"/>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7"/>
                                        </p:tgtEl>
                                        <p:attrNameLst>
                                          <p:attrName>style.visibility</p:attrName>
                                        </p:attrNameLst>
                                      </p:cBhvr>
                                      <p:to>
                                        <p:strVal val="visible"/>
                                      </p:to>
                                    </p:set>
                                    <p:animEffect transition="in" filter="fade">
                                      <p:cBhvr>
                                        <p:cTn id="7" dur="1000"/>
                                        <p:tgtEl>
                                          <p:spTgt spid="187"/>
                                        </p:tgtEl>
                                      </p:cBhvr>
                                    </p:animEffect>
                                  </p:childTnLst>
                                </p:cTn>
                              </p:par>
                              <p:par>
                                <p:cTn id="8" presetID="10" presetClass="entr" presetSubtype="0" fill="hold" nodeType="withEffect">
                                  <p:stCondLst>
                                    <p:cond delay="0"/>
                                  </p:stCondLst>
                                  <p:childTnLst>
                                    <p:set>
                                      <p:cBhvr>
                                        <p:cTn id="9" dur="1" fill="hold">
                                          <p:stCondLst>
                                            <p:cond delay="0"/>
                                          </p:stCondLst>
                                        </p:cTn>
                                        <p:tgtEl>
                                          <p:spTgt spid="186"/>
                                        </p:tgtEl>
                                        <p:attrNameLst>
                                          <p:attrName>style.visibility</p:attrName>
                                        </p:attrNameLst>
                                      </p:cBhvr>
                                      <p:to>
                                        <p:strVal val="visible"/>
                                      </p:to>
                                    </p:set>
                                    <p:animEffect transition="in" filter="fade">
                                      <p:cBhvr>
                                        <p:cTn id="10" dur="1000"/>
                                        <p:tgtEl>
                                          <p:spTgt spid="18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89"/>
                                        </p:tgtEl>
                                        <p:attrNameLst>
                                          <p:attrName>style.visibility</p:attrName>
                                        </p:attrNameLst>
                                      </p:cBhvr>
                                      <p:to>
                                        <p:strVal val="visible"/>
                                      </p:to>
                                    </p:set>
                                    <p:animEffect transition="in" filter="fade">
                                      <p:cBhvr>
                                        <p:cTn id="15" dur="1000"/>
                                        <p:tgtEl>
                                          <p:spTgt spid="189"/>
                                        </p:tgtEl>
                                      </p:cBhvr>
                                    </p:animEffect>
                                  </p:childTnLst>
                                </p:cTn>
                              </p:par>
                              <p:par>
                                <p:cTn id="16" presetID="10" presetClass="entr" presetSubtype="0" fill="hold" nodeType="withEffect">
                                  <p:stCondLst>
                                    <p:cond delay="0"/>
                                  </p:stCondLst>
                                  <p:childTnLst>
                                    <p:set>
                                      <p:cBhvr>
                                        <p:cTn id="17" dur="1" fill="hold">
                                          <p:stCondLst>
                                            <p:cond delay="0"/>
                                          </p:stCondLst>
                                        </p:cTn>
                                        <p:tgtEl>
                                          <p:spTgt spid="188"/>
                                        </p:tgtEl>
                                        <p:attrNameLst>
                                          <p:attrName>style.visibility</p:attrName>
                                        </p:attrNameLst>
                                      </p:cBhvr>
                                      <p:to>
                                        <p:strVal val="visible"/>
                                      </p:to>
                                    </p:set>
                                    <p:animEffect transition="in" filter="fade">
                                      <p:cBhvr>
                                        <p:cTn id="18" dur="1000"/>
                                        <p:tgtEl>
                                          <p:spTgt spid="1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gradFill>
          <a:gsLst>
            <a:gs pos="0">
              <a:srgbClr val="FFD966"/>
            </a:gs>
            <a:gs pos="100000">
              <a:srgbClr val="FF9900"/>
            </a:gs>
          </a:gsLst>
          <a:path path="circle">
            <a:fillToRect l="50000" t="50000" r="50000" b="50000"/>
          </a:path>
          <a:tileRect/>
        </a:gradFill>
        <a:effectLst/>
      </p:bgPr>
    </p:bg>
    <p:spTree>
      <p:nvGrpSpPr>
        <p:cNvPr id="1" name="Shape 194"/>
        <p:cNvGrpSpPr/>
        <p:nvPr/>
      </p:nvGrpSpPr>
      <p:grpSpPr>
        <a:xfrm>
          <a:off x="0" y="0"/>
          <a:ext cx="0" cy="0"/>
          <a:chOff x="0" y="0"/>
          <a:chExt cx="0" cy="0"/>
        </a:xfrm>
      </p:grpSpPr>
      <p:sp>
        <p:nvSpPr>
          <p:cNvPr id="195" name="Google Shape;195;p29"/>
          <p:cNvSpPr txBox="1">
            <a:spLocks noGrp="1"/>
          </p:cNvSpPr>
          <p:nvPr>
            <p:ph type="ctrTitle"/>
          </p:nvPr>
        </p:nvSpPr>
        <p:spPr>
          <a:xfrm>
            <a:off x="779100" y="984950"/>
            <a:ext cx="6957300" cy="1572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index.html</a:t>
            </a:r>
            <a:endParaRPr/>
          </a:p>
          <a:p>
            <a:pPr marL="0" lvl="0" indent="0" algn="l" rtl="0">
              <a:spcBef>
                <a:spcPts val="0"/>
              </a:spcBef>
              <a:spcAft>
                <a:spcPts val="0"/>
              </a:spcAft>
              <a:buNone/>
            </a:pPr>
            <a:endParaRPr sz="5000"/>
          </a:p>
        </p:txBody>
      </p:sp>
      <p:pic>
        <p:nvPicPr>
          <p:cNvPr id="196" name="Google Shape;196;p29"/>
          <p:cNvPicPr preferRelativeResize="0"/>
          <p:nvPr/>
        </p:nvPicPr>
        <p:blipFill rotWithShape="1">
          <a:blip r:embed="rId3">
            <a:alphaModFix/>
          </a:blip>
          <a:srcRect r="20898" b="32619"/>
          <a:stretch/>
        </p:blipFill>
        <p:spPr>
          <a:xfrm>
            <a:off x="5826900" y="1367600"/>
            <a:ext cx="3317100" cy="3775900"/>
          </a:xfrm>
          <a:prstGeom prst="rect">
            <a:avLst/>
          </a:prstGeom>
          <a:noFill/>
          <a:ln>
            <a:noFill/>
          </a:ln>
        </p:spPr>
      </p:pic>
      <p:sp>
        <p:nvSpPr>
          <p:cNvPr id="197" name="Google Shape;197;p29"/>
          <p:cNvSpPr/>
          <p:nvPr/>
        </p:nvSpPr>
        <p:spPr>
          <a:xfrm>
            <a:off x="783225" y="2042875"/>
            <a:ext cx="4974000" cy="1437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29"/>
          <p:cNvSpPr txBox="1"/>
          <p:nvPr/>
        </p:nvSpPr>
        <p:spPr>
          <a:xfrm>
            <a:off x="1049700" y="2586375"/>
            <a:ext cx="4650900" cy="912000"/>
          </a:xfrm>
          <a:prstGeom prst="rect">
            <a:avLst/>
          </a:prstGeom>
          <a:noFill/>
          <a:ln>
            <a:noFill/>
          </a:ln>
        </p:spPr>
        <p:txBody>
          <a:bodyPr spcFirstLastPara="1" wrap="square" lIns="91425" tIns="91425" rIns="91425" bIns="91425" anchor="t" anchorCtr="0">
            <a:spAutoFit/>
          </a:bodyPr>
          <a:lstStyle/>
          <a:p>
            <a:pPr marL="0" lvl="0" indent="0" algn="l" rtl="0">
              <a:lnSpc>
                <a:spcPct val="135714"/>
              </a:lnSpc>
              <a:spcBef>
                <a:spcPts val="0"/>
              </a:spcBef>
              <a:spcAft>
                <a:spcPts val="0"/>
              </a:spcAft>
              <a:buNone/>
            </a:pPr>
            <a:r>
              <a:rPr lang="en">
                <a:solidFill>
                  <a:srgbClr val="398BC9"/>
                </a:solidFill>
                <a:highlight>
                  <a:srgbClr val="FFFFFF"/>
                </a:highlight>
                <a:latin typeface="Consolas"/>
                <a:ea typeface="Consolas"/>
                <a:cs typeface="Consolas"/>
                <a:sym typeface="Consolas"/>
              </a:rPr>
              <a:t>&lt;link</a:t>
            </a:r>
            <a:r>
              <a:rPr lang="en">
                <a:solidFill>
                  <a:srgbClr val="1A1A1A"/>
                </a:solidFill>
                <a:highlight>
                  <a:srgbClr val="FFFFFF"/>
                </a:highlight>
                <a:latin typeface="Consolas"/>
                <a:ea typeface="Consolas"/>
                <a:cs typeface="Consolas"/>
                <a:sym typeface="Consolas"/>
              </a:rPr>
              <a:t> </a:t>
            </a:r>
            <a:r>
              <a:rPr lang="en">
                <a:solidFill>
                  <a:srgbClr val="AF33A6"/>
                </a:solidFill>
                <a:highlight>
                  <a:srgbClr val="FFFFFF"/>
                </a:highlight>
                <a:latin typeface="Consolas"/>
                <a:ea typeface="Consolas"/>
                <a:cs typeface="Consolas"/>
                <a:sym typeface="Consolas"/>
              </a:rPr>
              <a:t>rel</a:t>
            </a:r>
            <a:r>
              <a:rPr lang="en">
                <a:solidFill>
                  <a:srgbClr val="1A1A1A"/>
                </a:solidFill>
                <a:highlight>
                  <a:srgbClr val="FFFFFF"/>
                </a:highlight>
                <a:latin typeface="Consolas"/>
                <a:ea typeface="Consolas"/>
                <a:cs typeface="Consolas"/>
                <a:sym typeface="Consolas"/>
              </a:rPr>
              <a:t>=</a:t>
            </a:r>
            <a:r>
              <a:rPr lang="en">
                <a:solidFill>
                  <a:srgbClr val="3F831E"/>
                </a:solidFill>
                <a:highlight>
                  <a:srgbClr val="FFFFFF"/>
                </a:highlight>
                <a:latin typeface="Consolas"/>
                <a:ea typeface="Consolas"/>
                <a:cs typeface="Consolas"/>
                <a:sym typeface="Consolas"/>
              </a:rPr>
              <a:t>"stylesheet"</a:t>
            </a:r>
            <a:r>
              <a:rPr lang="en">
                <a:solidFill>
                  <a:srgbClr val="1A1A1A"/>
                </a:solidFill>
                <a:highlight>
                  <a:srgbClr val="FFFFFF"/>
                </a:highlight>
                <a:latin typeface="Consolas"/>
                <a:ea typeface="Consolas"/>
                <a:cs typeface="Consolas"/>
                <a:sym typeface="Consolas"/>
              </a:rPr>
              <a:t> </a:t>
            </a:r>
            <a:r>
              <a:rPr lang="en">
                <a:solidFill>
                  <a:srgbClr val="AF33A6"/>
                </a:solidFill>
                <a:highlight>
                  <a:srgbClr val="FFFFFF"/>
                </a:highlight>
                <a:latin typeface="Consolas"/>
                <a:ea typeface="Consolas"/>
                <a:cs typeface="Consolas"/>
                <a:sym typeface="Consolas"/>
              </a:rPr>
              <a:t>href</a:t>
            </a:r>
            <a:r>
              <a:rPr lang="en">
                <a:solidFill>
                  <a:srgbClr val="1A1A1A"/>
                </a:solidFill>
                <a:highlight>
                  <a:srgbClr val="FFFFFF"/>
                </a:highlight>
                <a:latin typeface="Consolas"/>
                <a:ea typeface="Consolas"/>
                <a:cs typeface="Consolas"/>
                <a:sym typeface="Consolas"/>
              </a:rPr>
              <a:t>=</a:t>
            </a:r>
            <a:r>
              <a:rPr lang="en">
                <a:solidFill>
                  <a:srgbClr val="3F831E"/>
                </a:solidFill>
                <a:highlight>
                  <a:srgbClr val="FFFFFF"/>
                </a:highlight>
                <a:latin typeface="Consolas"/>
                <a:ea typeface="Consolas"/>
                <a:cs typeface="Consolas"/>
                <a:sym typeface="Consolas"/>
              </a:rPr>
              <a:t>"style.css"</a:t>
            </a:r>
            <a:r>
              <a:rPr lang="en">
                <a:solidFill>
                  <a:srgbClr val="398BC9"/>
                </a:solidFill>
                <a:highlight>
                  <a:srgbClr val="FFFFFF"/>
                </a:highlight>
                <a:latin typeface="Consolas"/>
                <a:ea typeface="Consolas"/>
                <a:cs typeface="Consolas"/>
                <a:sym typeface="Consolas"/>
              </a:rPr>
              <a:t>&gt;</a:t>
            </a:r>
            <a:endParaRPr>
              <a:solidFill>
                <a:srgbClr val="398BC9"/>
              </a:solidFill>
              <a:highlight>
                <a:srgbClr val="FFFFFF"/>
              </a:highlight>
              <a:latin typeface="Consolas"/>
              <a:ea typeface="Consolas"/>
              <a:cs typeface="Consolas"/>
              <a:sym typeface="Consolas"/>
            </a:endParaRPr>
          </a:p>
          <a:p>
            <a:pPr marL="0" lvl="0" indent="0" algn="l" rtl="0">
              <a:lnSpc>
                <a:spcPct val="135714"/>
              </a:lnSpc>
              <a:spcBef>
                <a:spcPts val="0"/>
              </a:spcBef>
              <a:spcAft>
                <a:spcPts val="0"/>
              </a:spcAft>
              <a:buNone/>
            </a:pPr>
            <a:endParaRPr sz="1050">
              <a:solidFill>
                <a:srgbClr val="398BC9"/>
              </a:solidFill>
              <a:highlight>
                <a:srgbClr val="FFFFFF"/>
              </a:highlight>
              <a:latin typeface="Consolas"/>
              <a:ea typeface="Consolas"/>
              <a:cs typeface="Consolas"/>
              <a:sym typeface="Consolas"/>
            </a:endParaRPr>
          </a:p>
          <a:p>
            <a:pPr marL="0" lvl="0" indent="0" algn="l" rtl="0">
              <a:spcBef>
                <a:spcPts val="0"/>
              </a:spcBef>
              <a:spcAft>
                <a:spcPts val="0"/>
              </a:spcAft>
              <a:buNone/>
            </a:pPr>
            <a:endParaRPr>
              <a:latin typeface="IBM Plex Sans Condensed"/>
              <a:ea typeface="IBM Plex Sans Condensed"/>
              <a:cs typeface="IBM Plex Sans Condensed"/>
              <a:sym typeface="IBM Plex Sans Condense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sp>
        <p:nvSpPr>
          <p:cNvPr id="51" name="Google Shape;51;p12"/>
          <p:cNvSpPr txBox="1">
            <a:spLocks noGrp="1"/>
          </p:cNvSpPr>
          <p:nvPr>
            <p:ph type="title"/>
          </p:nvPr>
        </p:nvSpPr>
        <p:spPr>
          <a:xfrm>
            <a:off x="779100" y="759800"/>
            <a:ext cx="75933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What is the doctype declaration?</a:t>
            </a:r>
            <a:endParaRPr/>
          </a:p>
        </p:txBody>
      </p:sp>
      <p:sp>
        <p:nvSpPr>
          <p:cNvPr id="52" name="Google Shape;52;p12"/>
          <p:cNvSpPr txBox="1">
            <a:spLocks noGrp="1"/>
          </p:cNvSpPr>
          <p:nvPr>
            <p:ph type="body" idx="1"/>
          </p:nvPr>
        </p:nvSpPr>
        <p:spPr>
          <a:xfrm>
            <a:off x="779100" y="1277749"/>
            <a:ext cx="4975500" cy="855300"/>
          </a:xfrm>
          <a:prstGeom prst="rect">
            <a:avLst/>
          </a:prstGeom>
        </p:spPr>
        <p:txBody>
          <a:bodyPr spcFirstLastPara="1" wrap="square" lIns="0" tIns="0" rIns="0" bIns="0" anchor="t" anchorCtr="0">
            <a:noAutofit/>
          </a:bodyPr>
          <a:lstStyle/>
          <a:p>
            <a:pPr marL="0" lvl="0" indent="0" algn="l" rtl="0">
              <a:lnSpc>
                <a:spcPct val="100000"/>
              </a:lnSpc>
              <a:spcBef>
                <a:spcPts val="0"/>
              </a:spcBef>
              <a:spcAft>
                <a:spcPts val="0"/>
              </a:spcAft>
              <a:buNone/>
            </a:pPr>
            <a:r>
              <a:rPr lang="en" sz="1800"/>
              <a:t>The declaration is not an HTML tag. It is an "information" to the browser about what document type to expect.</a:t>
            </a:r>
            <a:endParaRPr sz="1800"/>
          </a:p>
          <a:p>
            <a:pPr marL="0" lvl="0" indent="0" algn="l" rtl="0">
              <a:spcBef>
                <a:spcPts val="800"/>
              </a:spcBef>
              <a:spcAft>
                <a:spcPts val="0"/>
              </a:spcAft>
              <a:buNone/>
            </a:pPr>
            <a:endParaRPr/>
          </a:p>
          <a:p>
            <a:pPr marL="0" lvl="0" indent="0" algn="l" rtl="0">
              <a:spcBef>
                <a:spcPts val="800"/>
              </a:spcBef>
              <a:spcAft>
                <a:spcPts val="800"/>
              </a:spcAft>
              <a:buNone/>
            </a:pPr>
            <a:endParaRPr/>
          </a:p>
        </p:txBody>
      </p:sp>
      <p:sp>
        <p:nvSpPr>
          <p:cNvPr id="53" name="Google Shape;53;p12"/>
          <p:cNvSpPr txBox="1">
            <a:spLocks noGrp="1"/>
          </p:cNvSpPr>
          <p:nvPr>
            <p:ph type="sldNum" idx="12"/>
          </p:nvPr>
        </p:nvSpPr>
        <p:spPr>
          <a:xfrm>
            <a:off x="8404375" y="4643093"/>
            <a:ext cx="548700" cy="3168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2</a:t>
            </a:fld>
            <a:endParaRPr/>
          </a:p>
        </p:txBody>
      </p:sp>
      <p:grpSp>
        <p:nvGrpSpPr>
          <p:cNvPr id="54" name="Google Shape;54;p12"/>
          <p:cNvGrpSpPr/>
          <p:nvPr/>
        </p:nvGrpSpPr>
        <p:grpSpPr>
          <a:xfrm>
            <a:off x="5864288" y="1238675"/>
            <a:ext cx="2840226" cy="3645025"/>
            <a:chOff x="5864288" y="1238675"/>
            <a:chExt cx="2840226" cy="3645025"/>
          </a:xfrm>
        </p:grpSpPr>
        <p:pic>
          <p:nvPicPr>
            <p:cNvPr id="55" name="Google Shape;55;p12"/>
            <p:cNvPicPr preferRelativeResize="0"/>
            <p:nvPr/>
          </p:nvPicPr>
          <p:blipFill>
            <a:blip r:embed="rId3">
              <a:alphaModFix/>
            </a:blip>
            <a:stretch>
              <a:fillRect/>
            </a:stretch>
          </p:blipFill>
          <p:spPr>
            <a:xfrm>
              <a:off x="5864288" y="1238675"/>
              <a:ext cx="2840226" cy="3645025"/>
            </a:xfrm>
            <a:prstGeom prst="rect">
              <a:avLst/>
            </a:prstGeom>
            <a:noFill/>
            <a:ln>
              <a:noFill/>
            </a:ln>
          </p:spPr>
        </p:pic>
        <p:pic>
          <p:nvPicPr>
            <p:cNvPr id="56" name="Google Shape;56;p12"/>
            <p:cNvPicPr preferRelativeResize="0"/>
            <p:nvPr/>
          </p:nvPicPr>
          <p:blipFill>
            <a:blip r:embed="rId4">
              <a:alphaModFix/>
            </a:blip>
            <a:stretch>
              <a:fillRect/>
            </a:stretch>
          </p:blipFill>
          <p:spPr>
            <a:xfrm>
              <a:off x="7087476" y="1833431"/>
              <a:ext cx="241950" cy="170793"/>
            </a:xfrm>
            <a:prstGeom prst="rect">
              <a:avLst/>
            </a:prstGeom>
            <a:noFill/>
            <a:ln>
              <a:noFill/>
            </a:ln>
          </p:spPr>
        </p:pic>
      </p:grpSp>
      <p:sp>
        <p:nvSpPr>
          <p:cNvPr id="57" name="Google Shape;57;p12"/>
          <p:cNvSpPr txBox="1">
            <a:spLocks noGrp="1"/>
          </p:cNvSpPr>
          <p:nvPr>
            <p:ph type="title"/>
          </p:nvPr>
        </p:nvSpPr>
        <p:spPr>
          <a:xfrm>
            <a:off x="779100" y="2943050"/>
            <a:ext cx="75933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What does it look like?</a:t>
            </a:r>
            <a:endParaRPr/>
          </a:p>
        </p:txBody>
      </p:sp>
      <p:sp>
        <p:nvSpPr>
          <p:cNvPr id="58" name="Google Shape;58;p12"/>
          <p:cNvSpPr txBox="1">
            <a:spLocks noGrp="1"/>
          </p:cNvSpPr>
          <p:nvPr>
            <p:ph type="body" idx="1"/>
          </p:nvPr>
        </p:nvSpPr>
        <p:spPr>
          <a:xfrm>
            <a:off x="779100" y="3460999"/>
            <a:ext cx="4975500" cy="855300"/>
          </a:xfrm>
          <a:prstGeom prst="rect">
            <a:avLst/>
          </a:prstGeom>
        </p:spPr>
        <p:txBody>
          <a:bodyPr spcFirstLastPara="1" wrap="square" lIns="0" tIns="0" rIns="0" bIns="0" anchor="t" anchorCtr="0">
            <a:noAutofit/>
          </a:bodyPr>
          <a:lstStyle/>
          <a:p>
            <a:pPr marL="0" lvl="0" indent="0" algn="l" rtl="0">
              <a:spcBef>
                <a:spcPts val="0"/>
              </a:spcBef>
              <a:spcAft>
                <a:spcPts val="800"/>
              </a:spcAft>
              <a:buNone/>
            </a:pPr>
            <a:r>
              <a:rPr lang="en" sz="1800"/>
              <a:t>&lt;!DOCTYPE html&gt;</a:t>
            </a:r>
            <a:endParaRPr sz="18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fade">
                                      <p:cBhvr>
                                        <p:cTn id="7" dur="1000"/>
                                        <p:tgtEl>
                                          <p:spTgt spid="5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7"/>
                                        </p:tgtEl>
                                        <p:attrNameLst>
                                          <p:attrName>style.visibility</p:attrName>
                                        </p:attrNameLst>
                                      </p:cBhvr>
                                      <p:to>
                                        <p:strVal val="visible"/>
                                      </p:to>
                                    </p:set>
                                    <p:animEffect transition="in" filter="fade">
                                      <p:cBhvr>
                                        <p:cTn id="12" dur="1000"/>
                                        <p:tgtEl>
                                          <p:spTgt spid="5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8"/>
                                        </p:tgtEl>
                                        <p:attrNameLst>
                                          <p:attrName>style.visibility</p:attrName>
                                        </p:attrNameLst>
                                      </p:cBhvr>
                                      <p:to>
                                        <p:strVal val="visible"/>
                                      </p:to>
                                    </p:set>
                                    <p:animEffect transition="in" filter="fade">
                                      <p:cBhvr>
                                        <p:cTn id="17" dur="10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gradFill>
          <a:gsLst>
            <a:gs pos="0">
              <a:srgbClr val="FFD966"/>
            </a:gs>
            <a:gs pos="100000">
              <a:srgbClr val="FF9900"/>
            </a:gs>
          </a:gsLst>
          <a:path path="circle">
            <a:fillToRect l="50000" t="50000" r="50000" b="50000"/>
          </a:path>
          <a:tileRect/>
        </a:gradFill>
        <a:effectLst/>
      </p:bgPr>
    </p:bg>
    <p:spTree>
      <p:nvGrpSpPr>
        <p:cNvPr id="1" name="Shape 202"/>
        <p:cNvGrpSpPr/>
        <p:nvPr/>
      </p:nvGrpSpPr>
      <p:grpSpPr>
        <a:xfrm>
          <a:off x="0" y="0"/>
          <a:ext cx="0" cy="0"/>
          <a:chOff x="0" y="0"/>
          <a:chExt cx="0" cy="0"/>
        </a:xfrm>
      </p:grpSpPr>
      <p:pic>
        <p:nvPicPr>
          <p:cNvPr id="203" name="Google Shape;203;p30"/>
          <p:cNvPicPr preferRelativeResize="0"/>
          <p:nvPr/>
        </p:nvPicPr>
        <p:blipFill rotWithShape="1">
          <a:blip r:embed="rId3">
            <a:alphaModFix/>
          </a:blip>
          <a:srcRect r="20898" b="32619"/>
          <a:stretch/>
        </p:blipFill>
        <p:spPr>
          <a:xfrm>
            <a:off x="6621726" y="4201225"/>
            <a:ext cx="3317100" cy="3775900"/>
          </a:xfrm>
          <a:prstGeom prst="rect">
            <a:avLst/>
          </a:prstGeom>
          <a:noFill/>
          <a:ln>
            <a:noFill/>
          </a:ln>
        </p:spPr>
      </p:pic>
      <p:sp>
        <p:nvSpPr>
          <p:cNvPr id="204" name="Google Shape;204;p30"/>
          <p:cNvSpPr txBox="1">
            <a:spLocks noGrp="1"/>
          </p:cNvSpPr>
          <p:nvPr>
            <p:ph type="ctrTitle"/>
          </p:nvPr>
        </p:nvSpPr>
        <p:spPr>
          <a:xfrm rot="-5400000">
            <a:off x="346600" y="1227723"/>
            <a:ext cx="2258100" cy="1572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header</a:t>
            </a:r>
            <a:endParaRPr/>
          </a:p>
          <a:p>
            <a:pPr marL="0" lvl="0" indent="0" algn="l" rtl="0">
              <a:spcBef>
                <a:spcPts val="0"/>
              </a:spcBef>
              <a:spcAft>
                <a:spcPts val="0"/>
              </a:spcAft>
              <a:buNone/>
            </a:pPr>
            <a:endParaRPr sz="5000"/>
          </a:p>
        </p:txBody>
      </p:sp>
      <p:pic>
        <p:nvPicPr>
          <p:cNvPr id="205" name="Google Shape;205;p30"/>
          <p:cNvPicPr preferRelativeResize="0"/>
          <p:nvPr/>
        </p:nvPicPr>
        <p:blipFill>
          <a:blip r:embed="rId4">
            <a:alphaModFix/>
          </a:blip>
          <a:stretch>
            <a:fillRect/>
          </a:stretch>
        </p:blipFill>
        <p:spPr>
          <a:xfrm>
            <a:off x="2068225" y="0"/>
            <a:ext cx="6106824" cy="15711974"/>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a:gsLst>
            <a:gs pos="0">
              <a:srgbClr val="FFD966"/>
            </a:gs>
            <a:gs pos="100000">
              <a:srgbClr val="FF9900"/>
            </a:gs>
          </a:gsLst>
          <a:path path="circle">
            <a:fillToRect l="50000" t="50000" r="50000" b="50000"/>
          </a:path>
          <a:tileRect/>
        </a:gradFill>
        <a:effectLst/>
      </p:bgPr>
    </p:bg>
    <p:spTree>
      <p:nvGrpSpPr>
        <p:cNvPr id="1" name="Shape 209"/>
        <p:cNvGrpSpPr/>
        <p:nvPr/>
      </p:nvGrpSpPr>
      <p:grpSpPr>
        <a:xfrm>
          <a:off x="0" y="0"/>
          <a:ext cx="0" cy="0"/>
          <a:chOff x="0" y="0"/>
          <a:chExt cx="0" cy="0"/>
        </a:xfrm>
      </p:grpSpPr>
      <p:sp>
        <p:nvSpPr>
          <p:cNvPr id="210" name="Google Shape;210;p31"/>
          <p:cNvSpPr txBox="1">
            <a:spLocks noGrp="1"/>
          </p:cNvSpPr>
          <p:nvPr>
            <p:ph type="ctrTitle"/>
          </p:nvPr>
        </p:nvSpPr>
        <p:spPr>
          <a:xfrm>
            <a:off x="779100" y="984950"/>
            <a:ext cx="6957300" cy="1572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Style.css</a:t>
            </a:r>
            <a:endParaRPr/>
          </a:p>
          <a:p>
            <a:pPr marL="0" lvl="0" indent="0" algn="l" rtl="0">
              <a:spcBef>
                <a:spcPts val="0"/>
              </a:spcBef>
              <a:spcAft>
                <a:spcPts val="0"/>
              </a:spcAft>
              <a:buNone/>
            </a:pPr>
            <a:endParaRPr sz="5000"/>
          </a:p>
        </p:txBody>
      </p:sp>
      <p:pic>
        <p:nvPicPr>
          <p:cNvPr id="211" name="Google Shape;211;p31"/>
          <p:cNvPicPr preferRelativeResize="0"/>
          <p:nvPr/>
        </p:nvPicPr>
        <p:blipFill rotWithShape="1">
          <a:blip r:embed="rId3">
            <a:alphaModFix/>
          </a:blip>
          <a:srcRect r="20898" b="32619"/>
          <a:stretch/>
        </p:blipFill>
        <p:spPr>
          <a:xfrm>
            <a:off x="5826900" y="1367600"/>
            <a:ext cx="3317100" cy="3775900"/>
          </a:xfrm>
          <a:prstGeom prst="rect">
            <a:avLst/>
          </a:prstGeom>
          <a:noFill/>
          <a:ln>
            <a:noFill/>
          </a:ln>
        </p:spPr>
      </p:pic>
      <p:sp>
        <p:nvSpPr>
          <p:cNvPr id="212" name="Google Shape;212;p31"/>
          <p:cNvSpPr/>
          <p:nvPr/>
        </p:nvSpPr>
        <p:spPr>
          <a:xfrm>
            <a:off x="783225" y="2042875"/>
            <a:ext cx="4974000" cy="2398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31"/>
          <p:cNvSpPr txBox="1"/>
          <p:nvPr/>
        </p:nvSpPr>
        <p:spPr>
          <a:xfrm>
            <a:off x="1049700" y="2205375"/>
            <a:ext cx="4650900" cy="21240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0"/>
              </a:spcBef>
              <a:spcAft>
                <a:spcPts val="0"/>
              </a:spcAft>
              <a:buNone/>
            </a:pPr>
            <a:endParaRPr sz="1050">
              <a:solidFill>
                <a:srgbClr val="398BC9"/>
              </a:solidFill>
              <a:highlight>
                <a:srgbClr val="FFFFFF"/>
              </a:highlight>
              <a:latin typeface="Consolas"/>
              <a:ea typeface="Consolas"/>
              <a:cs typeface="Consolas"/>
              <a:sym typeface="Consolas"/>
            </a:endParaRPr>
          </a:p>
          <a:p>
            <a:pPr marL="0" lvl="0" indent="0" algn="l" rtl="0">
              <a:lnSpc>
                <a:spcPct val="100000"/>
              </a:lnSpc>
              <a:spcBef>
                <a:spcPts val="0"/>
              </a:spcBef>
              <a:spcAft>
                <a:spcPts val="0"/>
              </a:spcAft>
              <a:buNone/>
            </a:pPr>
            <a:endParaRPr sz="1050">
              <a:solidFill>
                <a:srgbClr val="398BC9"/>
              </a:solidFill>
              <a:highlight>
                <a:srgbClr val="FFFFFF"/>
              </a:highlight>
              <a:latin typeface="Consolas"/>
              <a:ea typeface="Consolas"/>
              <a:cs typeface="Consolas"/>
              <a:sym typeface="Consolas"/>
            </a:endParaRPr>
          </a:p>
          <a:p>
            <a:pPr marL="0" lvl="0" indent="0" algn="l" rtl="0">
              <a:lnSpc>
                <a:spcPct val="100000"/>
              </a:lnSpc>
              <a:spcBef>
                <a:spcPts val="0"/>
              </a:spcBef>
              <a:spcAft>
                <a:spcPts val="0"/>
              </a:spcAft>
              <a:buNone/>
            </a:pPr>
            <a:endParaRPr sz="1050">
              <a:solidFill>
                <a:srgbClr val="398BC9"/>
              </a:solidFill>
              <a:highlight>
                <a:srgbClr val="FFFFFF"/>
              </a:highlight>
              <a:latin typeface="Consolas"/>
              <a:ea typeface="Consolas"/>
              <a:cs typeface="Consolas"/>
              <a:sym typeface="Consolas"/>
            </a:endParaRPr>
          </a:p>
          <a:p>
            <a:pPr marL="0" lvl="0" indent="0" algn="l" rtl="0">
              <a:lnSpc>
                <a:spcPct val="100000"/>
              </a:lnSpc>
              <a:spcBef>
                <a:spcPts val="0"/>
              </a:spcBef>
              <a:spcAft>
                <a:spcPts val="0"/>
              </a:spcAft>
              <a:buNone/>
            </a:pPr>
            <a:endParaRPr sz="1050">
              <a:solidFill>
                <a:srgbClr val="1A1A1A"/>
              </a:solidFill>
              <a:highlight>
                <a:srgbClr val="FFFFFF"/>
              </a:highlight>
              <a:latin typeface="Consolas"/>
              <a:ea typeface="Consolas"/>
              <a:cs typeface="Consolas"/>
              <a:sym typeface="Consolas"/>
            </a:endParaRPr>
          </a:p>
          <a:p>
            <a:pPr marL="0" lvl="0" indent="0" algn="l" rtl="0">
              <a:lnSpc>
                <a:spcPct val="100000"/>
              </a:lnSpc>
              <a:spcBef>
                <a:spcPts val="0"/>
              </a:spcBef>
              <a:spcAft>
                <a:spcPts val="0"/>
              </a:spcAft>
              <a:buNone/>
            </a:pPr>
            <a:r>
              <a:rPr lang="en" sz="1050">
                <a:solidFill>
                  <a:srgbClr val="398BC9"/>
                </a:solidFill>
                <a:highlight>
                  <a:srgbClr val="FFFFFF"/>
                </a:highlight>
                <a:latin typeface="Consolas"/>
                <a:ea typeface="Consolas"/>
                <a:cs typeface="Consolas"/>
                <a:sym typeface="Consolas"/>
              </a:rPr>
              <a:t>header</a:t>
            </a:r>
            <a:r>
              <a:rPr lang="en" sz="1050">
                <a:solidFill>
                  <a:srgbClr val="1A1A1A"/>
                </a:solidFill>
                <a:highlight>
                  <a:srgbClr val="FFFFFF"/>
                </a:highlight>
                <a:latin typeface="Consolas"/>
                <a:ea typeface="Consolas"/>
                <a:cs typeface="Consolas"/>
                <a:sym typeface="Consolas"/>
              </a:rPr>
              <a:t> {</a:t>
            </a:r>
            <a:endParaRPr sz="1050">
              <a:solidFill>
                <a:srgbClr val="1A1A1A"/>
              </a:solidFill>
              <a:highlight>
                <a:srgbClr val="FFFFFF"/>
              </a:highlight>
              <a:latin typeface="Consolas"/>
              <a:ea typeface="Consolas"/>
              <a:cs typeface="Consolas"/>
              <a:sym typeface="Consolas"/>
            </a:endParaRPr>
          </a:p>
          <a:p>
            <a:pPr marL="0" lvl="0" indent="0" algn="l" rtl="0">
              <a:lnSpc>
                <a:spcPct val="100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height</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100</a:t>
            </a:r>
            <a:r>
              <a:rPr lang="en" sz="1050">
                <a:solidFill>
                  <a:srgbClr val="7B1FA2"/>
                </a:solidFill>
                <a:highlight>
                  <a:srgbClr val="FFFFFF"/>
                </a:highlight>
                <a:latin typeface="Consolas"/>
                <a:ea typeface="Consolas"/>
                <a:cs typeface="Consolas"/>
                <a:sym typeface="Consolas"/>
              </a:rPr>
              <a:t>vh</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marL="0" lvl="0" indent="0" algn="l" rtl="0">
              <a:lnSpc>
                <a:spcPct val="100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display</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flex</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marL="0" lvl="0" indent="0" algn="l" rtl="0">
              <a:lnSpc>
                <a:spcPct val="100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flex-direction</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column</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marL="0" lvl="0" indent="0" algn="l" rtl="0">
              <a:lnSpc>
                <a:spcPct val="100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justify-content</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center</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marL="0" lvl="0" indent="0" algn="l" rtl="0">
              <a:lnSpc>
                <a:spcPct val="100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align-items</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center</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marL="0" lvl="0" indent="0" algn="l" rtl="0">
              <a:lnSpc>
                <a:spcPct val="100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padding</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2</a:t>
            </a:r>
            <a:r>
              <a:rPr lang="en" sz="1050">
                <a:solidFill>
                  <a:srgbClr val="7B1FA2"/>
                </a:solidFill>
                <a:highlight>
                  <a:srgbClr val="FFFFFF"/>
                </a:highlight>
                <a:latin typeface="Consolas"/>
                <a:ea typeface="Consolas"/>
                <a:cs typeface="Consolas"/>
                <a:sym typeface="Consolas"/>
              </a:rPr>
              <a:t>rem</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marL="0" lvl="0" indent="0" algn="l" rtl="0">
              <a:lnSpc>
                <a:spcPct val="100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a:t>
            </a:r>
            <a:endParaRPr>
              <a:latin typeface="IBM Plex Sans Condensed"/>
              <a:ea typeface="IBM Plex Sans Condensed"/>
              <a:cs typeface="IBM Plex Sans Condensed"/>
              <a:sym typeface="IBM Plex Sans Condensed"/>
            </a:endParaRPr>
          </a:p>
        </p:txBody>
      </p:sp>
      <p:sp>
        <p:nvSpPr>
          <p:cNvPr id="214" name="Google Shape;214;p31"/>
          <p:cNvSpPr txBox="1"/>
          <p:nvPr/>
        </p:nvSpPr>
        <p:spPr>
          <a:xfrm>
            <a:off x="1049700" y="2205375"/>
            <a:ext cx="4650900" cy="6696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0"/>
              </a:spcBef>
              <a:spcAft>
                <a:spcPts val="0"/>
              </a:spcAft>
              <a:buNone/>
            </a:pPr>
            <a:r>
              <a:rPr lang="en" sz="1050">
                <a:solidFill>
                  <a:srgbClr val="398BC9"/>
                </a:solidFill>
                <a:highlight>
                  <a:srgbClr val="FFFFFF"/>
                </a:highlight>
                <a:latin typeface="Consolas"/>
                <a:ea typeface="Consolas"/>
                <a:cs typeface="Consolas"/>
                <a:sym typeface="Consolas"/>
              </a:rPr>
              <a:t>body</a:t>
            </a:r>
            <a:r>
              <a:rPr lang="en" sz="1050">
                <a:solidFill>
                  <a:srgbClr val="1A1A1A"/>
                </a:solidFill>
                <a:highlight>
                  <a:srgbClr val="FFFFFF"/>
                </a:highlight>
                <a:latin typeface="Consolas"/>
                <a:ea typeface="Consolas"/>
                <a:cs typeface="Consolas"/>
                <a:sym typeface="Consolas"/>
              </a:rPr>
              <a:t> {</a:t>
            </a:r>
            <a:endParaRPr sz="1050">
              <a:solidFill>
                <a:srgbClr val="1A1A1A"/>
              </a:solidFill>
              <a:highlight>
                <a:srgbClr val="FFFFFF"/>
              </a:highlight>
              <a:latin typeface="Consolas"/>
              <a:ea typeface="Consolas"/>
              <a:cs typeface="Consolas"/>
              <a:sym typeface="Consolas"/>
            </a:endParaRPr>
          </a:p>
          <a:p>
            <a:pPr marL="0" lvl="0" indent="0" algn="l" rtl="0">
              <a:lnSpc>
                <a:spcPct val="100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font-family</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Arial</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Helvetica</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sans-serif</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marL="0" lvl="0" indent="0" algn="l" rtl="0">
              <a:lnSpc>
                <a:spcPct val="100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a:t>
            </a:r>
            <a:endParaRPr>
              <a:latin typeface="IBM Plex Sans Condensed"/>
              <a:ea typeface="IBM Plex Sans Condensed"/>
              <a:cs typeface="IBM Plex Sans Condensed"/>
              <a:sym typeface="IBM Plex Sans Condensed"/>
            </a:endParaRPr>
          </a:p>
        </p:txBody>
      </p:sp>
      <p:sp>
        <p:nvSpPr>
          <p:cNvPr id="215" name="Google Shape;215;p31"/>
          <p:cNvSpPr txBox="1"/>
          <p:nvPr/>
        </p:nvSpPr>
        <p:spPr>
          <a:xfrm>
            <a:off x="678249" y="4630250"/>
            <a:ext cx="6516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hlink"/>
                </a:solidFill>
                <a:uFill>
                  <a:noFill/>
                </a:uFill>
                <a:latin typeface="IBM Plex Sans Condensed"/>
                <a:ea typeface="IBM Plex Sans Condensed"/>
                <a:cs typeface="IBM Plex Sans Condensed"/>
                <a:sym typeface="IBM Plex Sans Condensed"/>
                <a:hlinkClick r:id="rId4"/>
              </a:rPr>
              <a:t>https://css-tricks.com/snippets/css/a-guide-to-flexbox/</a:t>
            </a:r>
            <a:r>
              <a:rPr lang="en">
                <a:latin typeface="IBM Plex Sans Condensed"/>
                <a:ea typeface="IBM Plex Sans Condensed"/>
                <a:cs typeface="IBM Plex Sans Condensed"/>
                <a:sym typeface="IBM Plex Sans Condensed"/>
              </a:rPr>
              <a:t>         </a:t>
            </a:r>
            <a:r>
              <a:rPr lang="en">
                <a:solidFill>
                  <a:schemeClr val="hlink"/>
                </a:solidFill>
                <a:uFill>
                  <a:noFill/>
                </a:uFill>
                <a:latin typeface="IBM Plex Sans Condensed"/>
                <a:ea typeface="IBM Plex Sans Condensed"/>
                <a:cs typeface="IBM Plex Sans Condensed"/>
                <a:sym typeface="IBM Plex Sans Condensed"/>
                <a:hlinkClick r:id="rId5"/>
              </a:rPr>
              <a:t>https://flexboxfroggy.com/</a:t>
            </a:r>
            <a:endParaRPr>
              <a:latin typeface="IBM Plex Sans Condensed"/>
              <a:ea typeface="IBM Plex Sans Condensed"/>
              <a:cs typeface="IBM Plex Sans Condensed"/>
              <a:sym typeface="IBM Plex Sans Condense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3">
                                            <p:txEl>
                                              <p:pRg st="0" end="0"/>
                                            </p:txEl>
                                          </p:spTgt>
                                        </p:tgtEl>
                                        <p:attrNameLst>
                                          <p:attrName>style.visibility</p:attrName>
                                        </p:attrNameLst>
                                      </p:cBhvr>
                                      <p:to>
                                        <p:strVal val="visible"/>
                                      </p:to>
                                    </p:set>
                                    <p:animEffect transition="in" filter="fade">
                                      <p:cBhvr>
                                        <p:cTn id="7" dur="1000"/>
                                        <p:tgtEl>
                                          <p:spTgt spid="21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13">
                                            <p:txEl>
                                              <p:pRg st="1" end="1"/>
                                            </p:txEl>
                                          </p:spTgt>
                                        </p:tgtEl>
                                        <p:attrNameLst>
                                          <p:attrName>style.visibility</p:attrName>
                                        </p:attrNameLst>
                                      </p:cBhvr>
                                      <p:to>
                                        <p:strVal val="visible"/>
                                      </p:to>
                                    </p:set>
                                    <p:animEffect transition="in" filter="fade">
                                      <p:cBhvr>
                                        <p:cTn id="12" dur="1000"/>
                                        <p:tgtEl>
                                          <p:spTgt spid="21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13">
                                            <p:txEl>
                                              <p:pRg st="2" end="2"/>
                                            </p:txEl>
                                          </p:spTgt>
                                        </p:tgtEl>
                                        <p:attrNameLst>
                                          <p:attrName>style.visibility</p:attrName>
                                        </p:attrNameLst>
                                      </p:cBhvr>
                                      <p:to>
                                        <p:strVal val="visible"/>
                                      </p:to>
                                    </p:set>
                                    <p:animEffect transition="in" filter="fade">
                                      <p:cBhvr>
                                        <p:cTn id="17" dur="1000"/>
                                        <p:tgtEl>
                                          <p:spTgt spid="21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13">
                                            <p:txEl>
                                              <p:pRg st="3" end="3"/>
                                            </p:txEl>
                                          </p:spTgt>
                                        </p:tgtEl>
                                        <p:attrNameLst>
                                          <p:attrName>style.visibility</p:attrName>
                                        </p:attrNameLst>
                                      </p:cBhvr>
                                      <p:to>
                                        <p:strVal val="visible"/>
                                      </p:to>
                                    </p:set>
                                    <p:animEffect transition="in" filter="fade">
                                      <p:cBhvr>
                                        <p:cTn id="22" dur="1000"/>
                                        <p:tgtEl>
                                          <p:spTgt spid="21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13">
                                            <p:txEl>
                                              <p:pRg st="4" end="4"/>
                                            </p:txEl>
                                          </p:spTgt>
                                        </p:tgtEl>
                                        <p:attrNameLst>
                                          <p:attrName>style.visibility</p:attrName>
                                        </p:attrNameLst>
                                      </p:cBhvr>
                                      <p:to>
                                        <p:strVal val="visible"/>
                                      </p:to>
                                    </p:set>
                                    <p:animEffect transition="in" filter="fade">
                                      <p:cBhvr>
                                        <p:cTn id="27" dur="1000"/>
                                        <p:tgtEl>
                                          <p:spTgt spid="21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13">
                                            <p:txEl>
                                              <p:pRg st="5" end="5"/>
                                            </p:txEl>
                                          </p:spTgt>
                                        </p:tgtEl>
                                        <p:attrNameLst>
                                          <p:attrName>style.visibility</p:attrName>
                                        </p:attrNameLst>
                                      </p:cBhvr>
                                      <p:to>
                                        <p:strVal val="visible"/>
                                      </p:to>
                                    </p:set>
                                    <p:animEffect transition="in" filter="fade">
                                      <p:cBhvr>
                                        <p:cTn id="32" dur="1000"/>
                                        <p:tgtEl>
                                          <p:spTgt spid="21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13">
                                            <p:txEl>
                                              <p:pRg st="6" end="6"/>
                                            </p:txEl>
                                          </p:spTgt>
                                        </p:tgtEl>
                                        <p:attrNameLst>
                                          <p:attrName>style.visibility</p:attrName>
                                        </p:attrNameLst>
                                      </p:cBhvr>
                                      <p:to>
                                        <p:strVal val="visible"/>
                                      </p:to>
                                    </p:set>
                                    <p:animEffect transition="in" filter="fade">
                                      <p:cBhvr>
                                        <p:cTn id="37" dur="1000"/>
                                        <p:tgtEl>
                                          <p:spTgt spid="21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13">
                                            <p:txEl>
                                              <p:pRg st="7" end="7"/>
                                            </p:txEl>
                                          </p:spTgt>
                                        </p:tgtEl>
                                        <p:attrNameLst>
                                          <p:attrName>style.visibility</p:attrName>
                                        </p:attrNameLst>
                                      </p:cBhvr>
                                      <p:to>
                                        <p:strVal val="visible"/>
                                      </p:to>
                                    </p:set>
                                    <p:animEffect transition="in" filter="fade">
                                      <p:cBhvr>
                                        <p:cTn id="42" dur="1000"/>
                                        <p:tgtEl>
                                          <p:spTgt spid="21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13">
                                            <p:txEl>
                                              <p:pRg st="8" end="8"/>
                                            </p:txEl>
                                          </p:spTgt>
                                        </p:tgtEl>
                                        <p:attrNameLst>
                                          <p:attrName>style.visibility</p:attrName>
                                        </p:attrNameLst>
                                      </p:cBhvr>
                                      <p:to>
                                        <p:strVal val="visible"/>
                                      </p:to>
                                    </p:set>
                                    <p:animEffect transition="in" filter="fade">
                                      <p:cBhvr>
                                        <p:cTn id="47" dur="1000"/>
                                        <p:tgtEl>
                                          <p:spTgt spid="21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213">
                                            <p:txEl>
                                              <p:pRg st="9" end="9"/>
                                            </p:txEl>
                                          </p:spTgt>
                                        </p:tgtEl>
                                        <p:attrNameLst>
                                          <p:attrName>style.visibility</p:attrName>
                                        </p:attrNameLst>
                                      </p:cBhvr>
                                      <p:to>
                                        <p:strVal val="visible"/>
                                      </p:to>
                                    </p:set>
                                    <p:animEffect transition="in" filter="fade">
                                      <p:cBhvr>
                                        <p:cTn id="52" dur="1000"/>
                                        <p:tgtEl>
                                          <p:spTgt spid="213">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213">
                                            <p:txEl>
                                              <p:pRg st="10" end="10"/>
                                            </p:txEl>
                                          </p:spTgt>
                                        </p:tgtEl>
                                        <p:attrNameLst>
                                          <p:attrName>style.visibility</p:attrName>
                                        </p:attrNameLst>
                                      </p:cBhvr>
                                      <p:to>
                                        <p:strVal val="visible"/>
                                      </p:to>
                                    </p:set>
                                    <p:animEffect transition="in" filter="fade">
                                      <p:cBhvr>
                                        <p:cTn id="57" dur="1000"/>
                                        <p:tgtEl>
                                          <p:spTgt spid="213">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213">
                                            <p:txEl>
                                              <p:pRg st="11" end="11"/>
                                            </p:txEl>
                                          </p:spTgt>
                                        </p:tgtEl>
                                        <p:attrNameLst>
                                          <p:attrName>style.visibility</p:attrName>
                                        </p:attrNameLst>
                                      </p:cBhvr>
                                      <p:to>
                                        <p:strVal val="visible"/>
                                      </p:to>
                                    </p:set>
                                    <p:animEffect transition="in" filter="fade">
                                      <p:cBhvr>
                                        <p:cTn id="62" dur="1000"/>
                                        <p:tgtEl>
                                          <p:spTgt spid="213">
                                            <p:txEl>
                                              <p:pRg st="11" end="11"/>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215"/>
                                        </p:tgtEl>
                                        <p:attrNameLst>
                                          <p:attrName>style.visibility</p:attrName>
                                        </p:attrNameLst>
                                      </p:cBhvr>
                                      <p:to>
                                        <p:strVal val="visible"/>
                                      </p:to>
                                    </p:set>
                                    <p:animEffect transition="in" filter="fade">
                                      <p:cBhvr>
                                        <p:cTn id="67" dur="1000"/>
                                        <p:tgtEl>
                                          <p:spTgt spid="2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gradFill>
          <a:gsLst>
            <a:gs pos="0">
              <a:srgbClr val="FF9F4D"/>
            </a:gs>
            <a:gs pos="58000">
              <a:schemeClr val="accent5"/>
            </a:gs>
            <a:gs pos="100000">
              <a:schemeClr val="accent5"/>
            </a:gs>
          </a:gsLst>
          <a:path path="circle">
            <a:fillToRect l="100000" t="100000"/>
          </a:path>
          <a:tileRect r="-100000" b="-100000"/>
        </a:gradFill>
        <a:effectLst/>
      </p:bgPr>
    </p:bg>
    <p:spTree>
      <p:nvGrpSpPr>
        <p:cNvPr id="1" name="Shape 219"/>
        <p:cNvGrpSpPr/>
        <p:nvPr/>
      </p:nvGrpSpPr>
      <p:grpSpPr>
        <a:xfrm>
          <a:off x="0" y="0"/>
          <a:ext cx="0" cy="0"/>
          <a:chOff x="0" y="0"/>
          <a:chExt cx="0" cy="0"/>
        </a:xfrm>
      </p:grpSpPr>
      <p:pic>
        <p:nvPicPr>
          <p:cNvPr id="220" name="Google Shape;220;p32"/>
          <p:cNvPicPr preferRelativeResize="0"/>
          <p:nvPr/>
        </p:nvPicPr>
        <p:blipFill rotWithShape="1">
          <a:blip r:embed="rId3">
            <a:alphaModFix/>
          </a:blip>
          <a:srcRect l="35777" t="2460" r="20893" b="32621"/>
          <a:stretch/>
        </p:blipFill>
        <p:spPr>
          <a:xfrm>
            <a:off x="6537926" y="4133675"/>
            <a:ext cx="1816975" cy="3637951"/>
          </a:xfrm>
          <a:prstGeom prst="rect">
            <a:avLst/>
          </a:prstGeom>
          <a:noFill/>
          <a:ln>
            <a:noFill/>
          </a:ln>
        </p:spPr>
      </p:pic>
      <p:sp>
        <p:nvSpPr>
          <p:cNvPr id="221" name="Google Shape;221;p32"/>
          <p:cNvSpPr/>
          <p:nvPr/>
        </p:nvSpPr>
        <p:spPr>
          <a:xfrm>
            <a:off x="7609387" y="1746625"/>
            <a:ext cx="2062200" cy="2928600"/>
          </a:xfrm>
          <a:prstGeom prst="rect">
            <a:avLst/>
          </a:prstGeom>
          <a:solidFill>
            <a:srgbClr val="BF9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32"/>
          <p:cNvSpPr/>
          <p:nvPr/>
        </p:nvSpPr>
        <p:spPr>
          <a:xfrm>
            <a:off x="4178125" y="2091325"/>
            <a:ext cx="2438100" cy="2365500"/>
          </a:xfrm>
          <a:prstGeom prst="rect">
            <a:avLst/>
          </a:prstGeom>
          <a:solidFill>
            <a:srgbClr val="33333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32"/>
          <p:cNvSpPr txBox="1">
            <a:spLocks noGrp="1"/>
          </p:cNvSpPr>
          <p:nvPr>
            <p:ph type="ctrTitle"/>
          </p:nvPr>
        </p:nvSpPr>
        <p:spPr>
          <a:xfrm>
            <a:off x="779100" y="383126"/>
            <a:ext cx="6957300" cy="7968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The box model</a:t>
            </a:r>
            <a:endParaRPr sz="5000"/>
          </a:p>
        </p:txBody>
      </p:sp>
      <p:sp>
        <p:nvSpPr>
          <p:cNvPr id="224" name="Google Shape;224;p32"/>
          <p:cNvSpPr/>
          <p:nvPr/>
        </p:nvSpPr>
        <p:spPr>
          <a:xfrm>
            <a:off x="4300825" y="2210275"/>
            <a:ext cx="2192700" cy="2127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32"/>
          <p:cNvSpPr/>
          <p:nvPr/>
        </p:nvSpPr>
        <p:spPr>
          <a:xfrm>
            <a:off x="7699387" y="1855825"/>
            <a:ext cx="1882200" cy="2710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6" name="Google Shape;226;p32"/>
          <p:cNvGrpSpPr/>
          <p:nvPr/>
        </p:nvGrpSpPr>
        <p:grpSpPr>
          <a:xfrm>
            <a:off x="550500" y="2214925"/>
            <a:ext cx="2394300" cy="1900500"/>
            <a:chOff x="550500" y="2214925"/>
            <a:chExt cx="2394300" cy="1900500"/>
          </a:xfrm>
        </p:grpSpPr>
        <p:sp>
          <p:nvSpPr>
            <p:cNvPr id="227" name="Google Shape;227;p32"/>
            <p:cNvSpPr/>
            <p:nvPr/>
          </p:nvSpPr>
          <p:spPr>
            <a:xfrm>
              <a:off x="550500" y="2214925"/>
              <a:ext cx="2394300" cy="1900500"/>
            </a:xfrm>
            <a:prstGeom prst="rect">
              <a:avLst/>
            </a:prstGeom>
            <a:solidFill>
              <a:srgbClr val="7F6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32"/>
            <p:cNvSpPr/>
            <p:nvPr/>
          </p:nvSpPr>
          <p:spPr>
            <a:xfrm>
              <a:off x="716550" y="2346775"/>
              <a:ext cx="2062200" cy="1636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29" name="Google Shape;229;p32"/>
            <p:cNvPicPr preferRelativeResize="0"/>
            <p:nvPr/>
          </p:nvPicPr>
          <p:blipFill>
            <a:blip r:embed="rId4">
              <a:alphaModFix/>
            </a:blip>
            <a:stretch>
              <a:fillRect/>
            </a:stretch>
          </p:blipFill>
          <p:spPr>
            <a:xfrm>
              <a:off x="1007925" y="2578100"/>
              <a:ext cx="1479450" cy="1174150"/>
            </a:xfrm>
            <a:prstGeom prst="rect">
              <a:avLst/>
            </a:prstGeom>
            <a:noFill/>
            <a:ln>
              <a:noFill/>
            </a:ln>
          </p:spPr>
        </p:pic>
      </p:grpSp>
      <p:pic>
        <p:nvPicPr>
          <p:cNvPr id="230" name="Google Shape;230;p32"/>
          <p:cNvPicPr preferRelativeResize="0"/>
          <p:nvPr/>
        </p:nvPicPr>
        <p:blipFill>
          <a:blip r:embed="rId5">
            <a:alphaModFix/>
          </a:blip>
          <a:stretch>
            <a:fillRect/>
          </a:stretch>
        </p:blipFill>
        <p:spPr>
          <a:xfrm>
            <a:off x="4553733" y="2455675"/>
            <a:ext cx="1686885" cy="1636801"/>
          </a:xfrm>
          <a:prstGeom prst="rect">
            <a:avLst/>
          </a:prstGeom>
          <a:noFill/>
          <a:ln>
            <a:noFill/>
          </a:ln>
        </p:spPr>
      </p:pic>
      <p:pic>
        <p:nvPicPr>
          <p:cNvPr id="231" name="Google Shape;231;p32"/>
          <p:cNvPicPr preferRelativeResize="0"/>
          <p:nvPr/>
        </p:nvPicPr>
        <p:blipFill>
          <a:blip r:embed="rId6">
            <a:alphaModFix/>
          </a:blip>
          <a:stretch>
            <a:fillRect/>
          </a:stretch>
        </p:blipFill>
        <p:spPr>
          <a:xfrm>
            <a:off x="7926795" y="2147125"/>
            <a:ext cx="1427397" cy="2127601"/>
          </a:xfrm>
          <a:prstGeom prst="rect">
            <a:avLst/>
          </a:prstGeom>
          <a:noFill/>
          <a:ln>
            <a:noFill/>
          </a:ln>
        </p:spPr>
      </p:pic>
      <p:sp>
        <p:nvSpPr>
          <p:cNvPr id="232" name="Google Shape;232;p32"/>
          <p:cNvSpPr txBox="1">
            <a:spLocks noGrp="1"/>
          </p:cNvSpPr>
          <p:nvPr>
            <p:ph type="subTitle" idx="4294967295"/>
          </p:nvPr>
        </p:nvSpPr>
        <p:spPr>
          <a:xfrm>
            <a:off x="779100" y="1855825"/>
            <a:ext cx="791400" cy="298800"/>
          </a:xfrm>
          <a:prstGeom prst="rect">
            <a:avLst/>
          </a:prstGeom>
        </p:spPr>
        <p:txBody>
          <a:bodyPr spcFirstLastPara="1" wrap="square" lIns="0" tIns="0" rIns="0" bIns="0" anchor="t" anchorCtr="0">
            <a:noAutofit/>
          </a:bodyPr>
          <a:lstStyle/>
          <a:p>
            <a:pPr marL="0" lvl="0" indent="0" algn="l" rtl="0">
              <a:spcBef>
                <a:spcPts val="0"/>
              </a:spcBef>
              <a:spcAft>
                <a:spcPts val="800"/>
              </a:spcAft>
              <a:buNone/>
            </a:pPr>
            <a:r>
              <a:rPr lang="en" sz="2000"/>
              <a:t>content</a:t>
            </a:r>
            <a:endParaRPr sz="2000"/>
          </a:p>
        </p:txBody>
      </p:sp>
      <p:sp>
        <p:nvSpPr>
          <p:cNvPr id="233" name="Google Shape;233;p32"/>
          <p:cNvSpPr txBox="1">
            <a:spLocks noGrp="1"/>
          </p:cNvSpPr>
          <p:nvPr>
            <p:ph type="subTitle" idx="4294967295"/>
          </p:nvPr>
        </p:nvSpPr>
        <p:spPr>
          <a:xfrm>
            <a:off x="851538" y="4274725"/>
            <a:ext cx="867300" cy="298800"/>
          </a:xfrm>
          <a:prstGeom prst="rect">
            <a:avLst/>
          </a:prstGeom>
        </p:spPr>
        <p:txBody>
          <a:bodyPr spcFirstLastPara="1" wrap="square" lIns="0" tIns="0" rIns="0" bIns="0" anchor="t" anchorCtr="0">
            <a:noAutofit/>
          </a:bodyPr>
          <a:lstStyle/>
          <a:p>
            <a:pPr marL="0" lvl="0" indent="0" algn="l" rtl="0">
              <a:spcBef>
                <a:spcPts val="0"/>
              </a:spcBef>
              <a:spcAft>
                <a:spcPts val="800"/>
              </a:spcAft>
              <a:buNone/>
            </a:pPr>
            <a:r>
              <a:rPr lang="en" sz="2000"/>
              <a:t>padding</a:t>
            </a:r>
            <a:endParaRPr sz="2000"/>
          </a:p>
        </p:txBody>
      </p:sp>
      <p:cxnSp>
        <p:nvCxnSpPr>
          <p:cNvPr id="234" name="Google Shape;234;p32"/>
          <p:cNvCxnSpPr/>
          <p:nvPr/>
        </p:nvCxnSpPr>
        <p:spPr>
          <a:xfrm>
            <a:off x="1621784" y="2056509"/>
            <a:ext cx="253500" cy="573000"/>
          </a:xfrm>
          <a:prstGeom prst="straightConnector1">
            <a:avLst/>
          </a:prstGeom>
          <a:noFill/>
          <a:ln w="9525" cap="flat" cmpd="sng">
            <a:solidFill>
              <a:schemeClr val="dk1"/>
            </a:solidFill>
            <a:prstDash val="solid"/>
            <a:round/>
            <a:headEnd type="none" w="med" len="med"/>
            <a:tailEnd type="triangle" w="med" len="med"/>
          </a:ln>
        </p:spPr>
      </p:cxnSp>
      <p:cxnSp>
        <p:nvCxnSpPr>
          <p:cNvPr id="235" name="Google Shape;235;p32"/>
          <p:cNvCxnSpPr/>
          <p:nvPr/>
        </p:nvCxnSpPr>
        <p:spPr>
          <a:xfrm rot="10800000" flipH="1">
            <a:off x="1532300" y="3893175"/>
            <a:ext cx="604200" cy="435900"/>
          </a:xfrm>
          <a:prstGeom prst="straightConnector1">
            <a:avLst/>
          </a:prstGeom>
          <a:noFill/>
          <a:ln w="9525" cap="flat" cmpd="sng">
            <a:solidFill>
              <a:schemeClr val="dk1"/>
            </a:solidFill>
            <a:prstDash val="solid"/>
            <a:round/>
            <a:headEnd type="none" w="med" len="med"/>
            <a:tailEnd type="triangle" w="med" len="med"/>
          </a:ln>
        </p:spPr>
      </p:cxnSp>
      <p:sp>
        <p:nvSpPr>
          <p:cNvPr id="236" name="Google Shape;236;p32"/>
          <p:cNvSpPr txBox="1">
            <a:spLocks noGrp="1"/>
          </p:cNvSpPr>
          <p:nvPr>
            <p:ph type="subTitle" idx="4294967295"/>
          </p:nvPr>
        </p:nvSpPr>
        <p:spPr>
          <a:xfrm>
            <a:off x="2042875" y="1470188"/>
            <a:ext cx="791400" cy="298800"/>
          </a:xfrm>
          <a:prstGeom prst="rect">
            <a:avLst/>
          </a:prstGeom>
        </p:spPr>
        <p:txBody>
          <a:bodyPr spcFirstLastPara="1" wrap="square" lIns="0" tIns="0" rIns="0" bIns="0" anchor="t" anchorCtr="0">
            <a:noAutofit/>
          </a:bodyPr>
          <a:lstStyle/>
          <a:p>
            <a:pPr marL="0" lvl="0" indent="0" algn="l" rtl="0">
              <a:spcBef>
                <a:spcPts val="0"/>
              </a:spcBef>
              <a:spcAft>
                <a:spcPts val="800"/>
              </a:spcAft>
              <a:buNone/>
            </a:pPr>
            <a:r>
              <a:rPr lang="en" sz="2000"/>
              <a:t>border</a:t>
            </a:r>
            <a:endParaRPr sz="2000"/>
          </a:p>
        </p:txBody>
      </p:sp>
      <p:cxnSp>
        <p:nvCxnSpPr>
          <p:cNvPr id="237" name="Google Shape;237;p32"/>
          <p:cNvCxnSpPr/>
          <p:nvPr/>
        </p:nvCxnSpPr>
        <p:spPr>
          <a:xfrm>
            <a:off x="2429275" y="1769000"/>
            <a:ext cx="18600" cy="529500"/>
          </a:xfrm>
          <a:prstGeom prst="straightConnector1">
            <a:avLst/>
          </a:prstGeom>
          <a:noFill/>
          <a:ln w="9525" cap="flat" cmpd="sng">
            <a:solidFill>
              <a:schemeClr val="dk1"/>
            </a:solidFill>
            <a:prstDash val="solid"/>
            <a:round/>
            <a:headEnd type="none" w="med" len="med"/>
            <a:tailEnd type="triangle" w="med" len="med"/>
          </a:ln>
        </p:spPr>
      </p:cxnSp>
      <p:sp>
        <p:nvSpPr>
          <p:cNvPr id="238" name="Google Shape;238;p32"/>
          <p:cNvSpPr txBox="1">
            <a:spLocks noGrp="1"/>
          </p:cNvSpPr>
          <p:nvPr>
            <p:ph type="subTitle" idx="4294967295"/>
          </p:nvPr>
        </p:nvSpPr>
        <p:spPr>
          <a:xfrm>
            <a:off x="3198779" y="2936100"/>
            <a:ext cx="791400" cy="298800"/>
          </a:xfrm>
          <a:prstGeom prst="rect">
            <a:avLst/>
          </a:prstGeom>
        </p:spPr>
        <p:txBody>
          <a:bodyPr spcFirstLastPara="1" wrap="square" lIns="0" tIns="0" rIns="0" bIns="0" anchor="t" anchorCtr="0">
            <a:noAutofit/>
          </a:bodyPr>
          <a:lstStyle/>
          <a:p>
            <a:pPr marL="0" lvl="0" indent="0" algn="l" rtl="0">
              <a:spcBef>
                <a:spcPts val="0"/>
              </a:spcBef>
              <a:spcAft>
                <a:spcPts val="800"/>
              </a:spcAft>
              <a:buNone/>
            </a:pPr>
            <a:r>
              <a:rPr lang="en" sz="2000"/>
              <a:t>margin</a:t>
            </a:r>
            <a:endParaRPr sz="2000"/>
          </a:p>
        </p:txBody>
      </p:sp>
      <p:cxnSp>
        <p:nvCxnSpPr>
          <p:cNvPr id="239" name="Google Shape;239;p32"/>
          <p:cNvCxnSpPr/>
          <p:nvPr/>
        </p:nvCxnSpPr>
        <p:spPr>
          <a:xfrm>
            <a:off x="3930350" y="3113800"/>
            <a:ext cx="235500" cy="0"/>
          </a:xfrm>
          <a:prstGeom prst="straightConnector1">
            <a:avLst/>
          </a:prstGeom>
          <a:noFill/>
          <a:ln w="9525" cap="flat" cmpd="sng">
            <a:solidFill>
              <a:schemeClr val="dk1"/>
            </a:solidFill>
            <a:prstDash val="solid"/>
            <a:round/>
            <a:headEnd type="none" w="med" len="med"/>
            <a:tailEnd type="triangle" w="med" len="med"/>
          </a:ln>
        </p:spPr>
      </p:cxnSp>
      <p:cxnSp>
        <p:nvCxnSpPr>
          <p:cNvPr id="240" name="Google Shape;240;p32"/>
          <p:cNvCxnSpPr/>
          <p:nvPr/>
        </p:nvCxnSpPr>
        <p:spPr>
          <a:xfrm>
            <a:off x="2958844" y="3048406"/>
            <a:ext cx="0" cy="130800"/>
          </a:xfrm>
          <a:prstGeom prst="straightConnector1">
            <a:avLst/>
          </a:prstGeom>
          <a:noFill/>
          <a:ln w="9525" cap="flat" cmpd="sng">
            <a:solidFill>
              <a:schemeClr val="dk1"/>
            </a:solidFill>
            <a:prstDash val="solid"/>
            <a:round/>
            <a:headEnd type="none" w="med" len="med"/>
            <a:tailEnd type="none" w="med" len="med"/>
          </a:ln>
        </p:spPr>
      </p:cxnSp>
      <p:cxnSp>
        <p:nvCxnSpPr>
          <p:cNvPr id="241" name="Google Shape;241;p32"/>
          <p:cNvCxnSpPr/>
          <p:nvPr/>
        </p:nvCxnSpPr>
        <p:spPr>
          <a:xfrm>
            <a:off x="4165841" y="3046475"/>
            <a:ext cx="0" cy="130800"/>
          </a:xfrm>
          <a:prstGeom prst="straightConnector1">
            <a:avLst/>
          </a:prstGeom>
          <a:noFill/>
          <a:ln w="9525" cap="flat" cmpd="sng">
            <a:solidFill>
              <a:schemeClr val="dk1"/>
            </a:solidFill>
            <a:prstDash val="solid"/>
            <a:round/>
            <a:headEnd type="none" w="med" len="med"/>
            <a:tailEnd type="none" w="med" len="med"/>
          </a:ln>
        </p:spPr>
      </p:cxnSp>
      <p:cxnSp>
        <p:nvCxnSpPr>
          <p:cNvPr id="242" name="Google Shape;242;p32"/>
          <p:cNvCxnSpPr/>
          <p:nvPr/>
        </p:nvCxnSpPr>
        <p:spPr>
          <a:xfrm>
            <a:off x="2950438" y="3113800"/>
            <a:ext cx="242700" cy="0"/>
          </a:xfrm>
          <a:prstGeom prst="straightConnector1">
            <a:avLst/>
          </a:prstGeom>
          <a:noFill/>
          <a:ln w="9525" cap="flat" cmpd="sng">
            <a:solidFill>
              <a:schemeClr val="dk1"/>
            </a:solidFill>
            <a:prstDash val="solid"/>
            <a:round/>
            <a:headEnd type="triangle" w="med" len="med"/>
            <a:tailEnd type="none" w="med" len="med"/>
          </a:ln>
        </p:spPr>
      </p:cxnSp>
      <p:sp>
        <p:nvSpPr>
          <p:cNvPr id="243" name="Google Shape;243;p32"/>
          <p:cNvSpPr txBox="1">
            <a:spLocks noGrp="1"/>
          </p:cNvSpPr>
          <p:nvPr>
            <p:ph type="subTitle" idx="4294967295"/>
          </p:nvPr>
        </p:nvSpPr>
        <p:spPr>
          <a:xfrm>
            <a:off x="2472904" y="4485150"/>
            <a:ext cx="791400" cy="298800"/>
          </a:xfrm>
          <a:prstGeom prst="rect">
            <a:avLst/>
          </a:prstGeom>
        </p:spPr>
        <p:txBody>
          <a:bodyPr spcFirstLastPara="1" wrap="square" lIns="0" tIns="0" rIns="0" bIns="0" anchor="t" anchorCtr="0">
            <a:noAutofit/>
          </a:bodyPr>
          <a:lstStyle/>
          <a:p>
            <a:pPr marL="0" lvl="0" indent="0" algn="l" rtl="0">
              <a:spcBef>
                <a:spcPts val="0"/>
              </a:spcBef>
              <a:spcAft>
                <a:spcPts val="800"/>
              </a:spcAft>
              <a:buNone/>
            </a:pPr>
            <a:r>
              <a:rPr lang="en" sz="2000"/>
              <a:t>margin</a:t>
            </a:r>
            <a:endParaRPr sz="2000"/>
          </a:p>
        </p:txBody>
      </p:sp>
      <p:cxnSp>
        <p:nvCxnSpPr>
          <p:cNvPr id="244" name="Google Shape;244;p32"/>
          <p:cNvCxnSpPr/>
          <p:nvPr/>
        </p:nvCxnSpPr>
        <p:spPr>
          <a:xfrm>
            <a:off x="2784925" y="4785403"/>
            <a:ext cx="0" cy="343800"/>
          </a:xfrm>
          <a:prstGeom prst="straightConnector1">
            <a:avLst/>
          </a:prstGeom>
          <a:noFill/>
          <a:ln w="9525" cap="flat" cmpd="sng">
            <a:solidFill>
              <a:schemeClr val="dk1"/>
            </a:solidFill>
            <a:prstDash val="solid"/>
            <a:round/>
            <a:headEnd type="none" w="med" len="med"/>
            <a:tailEnd type="triangle" w="med" len="med"/>
          </a:ln>
        </p:spPr>
      </p:cxnSp>
      <p:cxnSp>
        <p:nvCxnSpPr>
          <p:cNvPr id="245" name="Google Shape;245;p32"/>
          <p:cNvCxnSpPr/>
          <p:nvPr/>
        </p:nvCxnSpPr>
        <p:spPr>
          <a:xfrm>
            <a:off x="2695366" y="5129200"/>
            <a:ext cx="179100" cy="0"/>
          </a:xfrm>
          <a:prstGeom prst="straightConnector1">
            <a:avLst/>
          </a:prstGeom>
          <a:noFill/>
          <a:ln w="9525" cap="flat" cmpd="sng">
            <a:solidFill>
              <a:schemeClr val="dk1"/>
            </a:solidFill>
            <a:prstDash val="solid"/>
            <a:round/>
            <a:headEnd type="none" w="med" len="med"/>
            <a:tailEnd type="none" w="med" len="med"/>
          </a:ln>
        </p:spPr>
      </p:cxnSp>
      <p:cxnSp>
        <p:nvCxnSpPr>
          <p:cNvPr id="246" name="Google Shape;246;p32"/>
          <p:cNvCxnSpPr/>
          <p:nvPr/>
        </p:nvCxnSpPr>
        <p:spPr>
          <a:xfrm>
            <a:off x="2784925" y="4118512"/>
            <a:ext cx="0" cy="397500"/>
          </a:xfrm>
          <a:prstGeom prst="straightConnector1">
            <a:avLst/>
          </a:prstGeom>
          <a:noFill/>
          <a:ln w="9525" cap="flat" cmpd="sng">
            <a:solidFill>
              <a:schemeClr val="dk1"/>
            </a:solidFill>
            <a:prstDash val="solid"/>
            <a:round/>
            <a:headEnd type="triangle" w="med" len="med"/>
            <a:tailEnd type="none" w="med" len="med"/>
          </a:ln>
        </p:spPr>
      </p:cxnSp>
      <p:cxnSp>
        <p:nvCxnSpPr>
          <p:cNvPr id="247" name="Google Shape;247;p32"/>
          <p:cNvCxnSpPr/>
          <p:nvPr/>
        </p:nvCxnSpPr>
        <p:spPr>
          <a:xfrm>
            <a:off x="2688441" y="4133671"/>
            <a:ext cx="1791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2"/>
                                        </p:tgtEl>
                                        <p:attrNameLst>
                                          <p:attrName>style.visibility</p:attrName>
                                        </p:attrNameLst>
                                      </p:cBhvr>
                                      <p:to>
                                        <p:strVal val="visible"/>
                                      </p:to>
                                    </p:set>
                                    <p:animEffect transition="in" filter="fade">
                                      <p:cBhvr>
                                        <p:cTn id="7" dur="1000"/>
                                        <p:tgtEl>
                                          <p:spTgt spid="232"/>
                                        </p:tgtEl>
                                      </p:cBhvr>
                                    </p:animEffect>
                                  </p:childTnLst>
                                </p:cTn>
                              </p:par>
                              <p:par>
                                <p:cTn id="8" presetID="10" presetClass="entr" presetSubtype="0" fill="hold" nodeType="withEffect">
                                  <p:stCondLst>
                                    <p:cond delay="0"/>
                                  </p:stCondLst>
                                  <p:childTnLst>
                                    <p:set>
                                      <p:cBhvr>
                                        <p:cTn id="9" dur="1" fill="hold">
                                          <p:stCondLst>
                                            <p:cond delay="0"/>
                                          </p:stCondLst>
                                        </p:cTn>
                                        <p:tgtEl>
                                          <p:spTgt spid="234"/>
                                        </p:tgtEl>
                                        <p:attrNameLst>
                                          <p:attrName>style.visibility</p:attrName>
                                        </p:attrNameLst>
                                      </p:cBhvr>
                                      <p:to>
                                        <p:strVal val="visible"/>
                                      </p:to>
                                    </p:set>
                                    <p:animEffect transition="in" filter="fade">
                                      <p:cBhvr>
                                        <p:cTn id="10" dur="1000"/>
                                        <p:tgtEl>
                                          <p:spTgt spid="23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33"/>
                                        </p:tgtEl>
                                        <p:attrNameLst>
                                          <p:attrName>style.visibility</p:attrName>
                                        </p:attrNameLst>
                                      </p:cBhvr>
                                      <p:to>
                                        <p:strVal val="visible"/>
                                      </p:to>
                                    </p:set>
                                    <p:animEffect transition="in" filter="fade">
                                      <p:cBhvr>
                                        <p:cTn id="15" dur="1000"/>
                                        <p:tgtEl>
                                          <p:spTgt spid="233"/>
                                        </p:tgtEl>
                                      </p:cBhvr>
                                    </p:animEffect>
                                  </p:childTnLst>
                                </p:cTn>
                              </p:par>
                              <p:par>
                                <p:cTn id="16" presetID="10" presetClass="entr" presetSubtype="0" fill="hold" nodeType="withEffect">
                                  <p:stCondLst>
                                    <p:cond delay="0"/>
                                  </p:stCondLst>
                                  <p:childTnLst>
                                    <p:set>
                                      <p:cBhvr>
                                        <p:cTn id="17" dur="1" fill="hold">
                                          <p:stCondLst>
                                            <p:cond delay="0"/>
                                          </p:stCondLst>
                                        </p:cTn>
                                        <p:tgtEl>
                                          <p:spTgt spid="235"/>
                                        </p:tgtEl>
                                        <p:attrNameLst>
                                          <p:attrName>style.visibility</p:attrName>
                                        </p:attrNameLst>
                                      </p:cBhvr>
                                      <p:to>
                                        <p:strVal val="visible"/>
                                      </p:to>
                                    </p:set>
                                    <p:animEffect transition="in" filter="fade">
                                      <p:cBhvr>
                                        <p:cTn id="18" dur="1000"/>
                                        <p:tgtEl>
                                          <p:spTgt spid="23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36"/>
                                        </p:tgtEl>
                                        <p:attrNameLst>
                                          <p:attrName>style.visibility</p:attrName>
                                        </p:attrNameLst>
                                      </p:cBhvr>
                                      <p:to>
                                        <p:strVal val="visible"/>
                                      </p:to>
                                    </p:set>
                                    <p:animEffect transition="in" filter="fade">
                                      <p:cBhvr>
                                        <p:cTn id="23" dur="1000"/>
                                        <p:tgtEl>
                                          <p:spTgt spid="236"/>
                                        </p:tgtEl>
                                      </p:cBhvr>
                                    </p:animEffect>
                                  </p:childTnLst>
                                </p:cTn>
                              </p:par>
                              <p:par>
                                <p:cTn id="24" presetID="10" presetClass="entr" presetSubtype="0" fill="hold" nodeType="withEffect">
                                  <p:stCondLst>
                                    <p:cond delay="0"/>
                                  </p:stCondLst>
                                  <p:childTnLst>
                                    <p:set>
                                      <p:cBhvr>
                                        <p:cTn id="25" dur="1" fill="hold">
                                          <p:stCondLst>
                                            <p:cond delay="0"/>
                                          </p:stCondLst>
                                        </p:cTn>
                                        <p:tgtEl>
                                          <p:spTgt spid="237"/>
                                        </p:tgtEl>
                                        <p:attrNameLst>
                                          <p:attrName>style.visibility</p:attrName>
                                        </p:attrNameLst>
                                      </p:cBhvr>
                                      <p:to>
                                        <p:strVal val="visible"/>
                                      </p:to>
                                    </p:set>
                                    <p:animEffect transition="in" filter="fade">
                                      <p:cBhvr>
                                        <p:cTn id="26" dur="1000"/>
                                        <p:tgtEl>
                                          <p:spTgt spid="237"/>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38"/>
                                        </p:tgtEl>
                                        <p:attrNameLst>
                                          <p:attrName>style.visibility</p:attrName>
                                        </p:attrNameLst>
                                      </p:cBhvr>
                                      <p:to>
                                        <p:strVal val="visible"/>
                                      </p:to>
                                    </p:set>
                                    <p:animEffect transition="in" filter="fade">
                                      <p:cBhvr>
                                        <p:cTn id="31" dur="1000"/>
                                        <p:tgtEl>
                                          <p:spTgt spid="238"/>
                                        </p:tgtEl>
                                      </p:cBhvr>
                                    </p:animEffect>
                                  </p:childTnLst>
                                </p:cTn>
                              </p:par>
                              <p:par>
                                <p:cTn id="32" presetID="10" presetClass="entr" presetSubtype="0" fill="hold" nodeType="withEffect">
                                  <p:stCondLst>
                                    <p:cond delay="0"/>
                                  </p:stCondLst>
                                  <p:childTnLst>
                                    <p:set>
                                      <p:cBhvr>
                                        <p:cTn id="33" dur="1" fill="hold">
                                          <p:stCondLst>
                                            <p:cond delay="0"/>
                                          </p:stCondLst>
                                        </p:cTn>
                                        <p:tgtEl>
                                          <p:spTgt spid="239"/>
                                        </p:tgtEl>
                                        <p:attrNameLst>
                                          <p:attrName>style.visibility</p:attrName>
                                        </p:attrNameLst>
                                      </p:cBhvr>
                                      <p:to>
                                        <p:strVal val="visible"/>
                                      </p:to>
                                    </p:set>
                                    <p:animEffect transition="in" filter="fade">
                                      <p:cBhvr>
                                        <p:cTn id="34" dur="1000"/>
                                        <p:tgtEl>
                                          <p:spTgt spid="239"/>
                                        </p:tgtEl>
                                      </p:cBhvr>
                                    </p:animEffect>
                                  </p:childTnLst>
                                </p:cTn>
                              </p:par>
                              <p:par>
                                <p:cTn id="35" presetID="10" presetClass="entr" presetSubtype="0" fill="hold" nodeType="withEffect">
                                  <p:stCondLst>
                                    <p:cond delay="0"/>
                                  </p:stCondLst>
                                  <p:childTnLst>
                                    <p:set>
                                      <p:cBhvr>
                                        <p:cTn id="36" dur="1" fill="hold">
                                          <p:stCondLst>
                                            <p:cond delay="0"/>
                                          </p:stCondLst>
                                        </p:cTn>
                                        <p:tgtEl>
                                          <p:spTgt spid="241"/>
                                        </p:tgtEl>
                                        <p:attrNameLst>
                                          <p:attrName>style.visibility</p:attrName>
                                        </p:attrNameLst>
                                      </p:cBhvr>
                                      <p:to>
                                        <p:strVal val="visible"/>
                                      </p:to>
                                    </p:set>
                                    <p:animEffect transition="in" filter="fade">
                                      <p:cBhvr>
                                        <p:cTn id="37" dur="1000"/>
                                        <p:tgtEl>
                                          <p:spTgt spid="241"/>
                                        </p:tgtEl>
                                      </p:cBhvr>
                                    </p:animEffect>
                                  </p:childTnLst>
                                </p:cTn>
                              </p:par>
                              <p:par>
                                <p:cTn id="38" presetID="10" presetClass="entr" presetSubtype="0" fill="hold" nodeType="withEffect">
                                  <p:stCondLst>
                                    <p:cond delay="0"/>
                                  </p:stCondLst>
                                  <p:childTnLst>
                                    <p:set>
                                      <p:cBhvr>
                                        <p:cTn id="39" dur="1" fill="hold">
                                          <p:stCondLst>
                                            <p:cond delay="0"/>
                                          </p:stCondLst>
                                        </p:cTn>
                                        <p:tgtEl>
                                          <p:spTgt spid="242"/>
                                        </p:tgtEl>
                                        <p:attrNameLst>
                                          <p:attrName>style.visibility</p:attrName>
                                        </p:attrNameLst>
                                      </p:cBhvr>
                                      <p:to>
                                        <p:strVal val="visible"/>
                                      </p:to>
                                    </p:set>
                                    <p:animEffect transition="in" filter="fade">
                                      <p:cBhvr>
                                        <p:cTn id="40" dur="1000"/>
                                        <p:tgtEl>
                                          <p:spTgt spid="242"/>
                                        </p:tgtEl>
                                      </p:cBhvr>
                                    </p:animEffect>
                                  </p:childTnLst>
                                </p:cTn>
                              </p:par>
                              <p:par>
                                <p:cTn id="41" presetID="10" presetClass="entr" presetSubtype="0" fill="hold" nodeType="withEffect">
                                  <p:stCondLst>
                                    <p:cond delay="0"/>
                                  </p:stCondLst>
                                  <p:childTnLst>
                                    <p:set>
                                      <p:cBhvr>
                                        <p:cTn id="42" dur="1" fill="hold">
                                          <p:stCondLst>
                                            <p:cond delay="0"/>
                                          </p:stCondLst>
                                        </p:cTn>
                                        <p:tgtEl>
                                          <p:spTgt spid="240"/>
                                        </p:tgtEl>
                                        <p:attrNameLst>
                                          <p:attrName>style.visibility</p:attrName>
                                        </p:attrNameLst>
                                      </p:cBhvr>
                                      <p:to>
                                        <p:strVal val="visible"/>
                                      </p:to>
                                    </p:set>
                                    <p:animEffect transition="in" filter="fade">
                                      <p:cBhvr>
                                        <p:cTn id="43" dur="1000"/>
                                        <p:tgtEl>
                                          <p:spTgt spid="240"/>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243"/>
                                        </p:tgtEl>
                                        <p:attrNameLst>
                                          <p:attrName>style.visibility</p:attrName>
                                        </p:attrNameLst>
                                      </p:cBhvr>
                                      <p:to>
                                        <p:strVal val="visible"/>
                                      </p:to>
                                    </p:set>
                                    <p:animEffect transition="in" filter="fade">
                                      <p:cBhvr>
                                        <p:cTn id="48" dur="1000"/>
                                        <p:tgtEl>
                                          <p:spTgt spid="243"/>
                                        </p:tgtEl>
                                      </p:cBhvr>
                                    </p:animEffect>
                                  </p:childTnLst>
                                </p:cTn>
                              </p:par>
                              <p:par>
                                <p:cTn id="49" presetID="10" presetClass="entr" presetSubtype="0" fill="hold" nodeType="withEffect">
                                  <p:stCondLst>
                                    <p:cond delay="0"/>
                                  </p:stCondLst>
                                  <p:childTnLst>
                                    <p:set>
                                      <p:cBhvr>
                                        <p:cTn id="50" dur="1" fill="hold">
                                          <p:stCondLst>
                                            <p:cond delay="0"/>
                                          </p:stCondLst>
                                        </p:cTn>
                                        <p:tgtEl>
                                          <p:spTgt spid="244"/>
                                        </p:tgtEl>
                                        <p:attrNameLst>
                                          <p:attrName>style.visibility</p:attrName>
                                        </p:attrNameLst>
                                      </p:cBhvr>
                                      <p:to>
                                        <p:strVal val="visible"/>
                                      </p:to>
                                    </p:set>
                                    <p:animEffect transition="in" filter="fade">
                                      <p:cBhvr>
                                        <p:cTn id="51" dur="1000"/>
                                        <p:tgtEl>
                                          <p:spTgt spid="244"/>
                                        </p:tgtEl>
                                      </p:cBhvr>
                                    </p:animEffect>
                                  </p:childTnLst>
                                </p:cTn>
                              </p:par>
                              <p:par>
                                <p:cTn id="52" presetID="10" presetClass="entr" presetSubtype="0" fill="hold" nodeType="withEffect">
                                  <p:stCondLst>
                                    <p:cond delay="0"/>
                                  </p:stCondLst>
                                  <p:childTnLst>
                                    <p:set>
                                      <p:cBhvr>
                                        <p:cTn id="53" dur="1" fill="hold">
                                          <p:stCondLst>
                                            <p:cond delay="0"/>
                                          </p:stCondLst>
                                        </p:cTn>
                                        <p:tgtEl>
                                          <p:spTgt spid="245"/>
                                        </p:tgtEl>
                                        <p:attrNameLst>
                                          <p:attrName>style.visibility</p:attrName>
                                        </p:attrNameLst>
                                      </p:cBhvr>
                                      <p:to>
                                        <p:strVal val="visible"/>
                                      </p:to>
                                    </p:set>
                                    <p:animEffect transition="in" filter="fade">
                                      <p:cBhvr>
                                        <p:cTn id="54" dur="1000"/>
                                        <p:tgtEl>
                                          <p:spTgt spid="245"/>
                                        </p:tgtEl>
                                      </p:cBhvr>
                                    </p:animEffect>
                                  </p:childTnLst>
                                </p:cTn>
                              </p:par>
                              <p:par>
                                <p:cTn id="55" presetID="10" presetClass="entr" presetSubtype="0" fill="hold" nodeType="withEffect">
                                  <p:stCondLst>
                                    <p:cond delay="0"/>
                                  </p:stCondLst>
                                  <p:childTnLst>
                                    <p:set>
                                      <p:cBhvr>
                                        <p:cTn id="56" dur="1" fill="hold">
                                          <p:stCondLst>
                                            <p:cond delay="0"/>
                                          </p:stCondLst>
                                        </p:cTn>
                                        <p:tgtEl>
                                          <p:spTgt spid="246"/>
                                        </p:tgtEl>
                                        <p:attrNameLst>
                                          <p:attrName>style.visibility</p:attrName>
                                        </p:attrNameLst>
                                      </p:cBhvr>
                                      <p:to>
                                        <p:strVal val="visible"/>
                                      </p:to>
                                    </p:set>
                                    <p:animEffect transition="in" filter="fade">
                                      <p:cBhvr>
                                        <p:cTn id="57" dur="1000"/>
                                        <p:tgtEl>
                                          <p:spTgt spid="246"/>
                                        </p:tgtEl>
                                      </p:cBhvr>
                                    </p:animEffect>
                                  </p:childTnLst>
                                </p:cTn>
                              </p:par>
                              <p:par>
                                <p:cTn id="58" presetID="10" presetClass="entr" presetSubtype="0" fill="hold" nodeType="withEffect">
                                  <p:stCondLst>
                                    <p:cond delay="0"/>
                                  </p:stCondLst>
                                  <p:childTnLst>
                                    <p:set>
                                      <p:cBhvr>
                                        <p:cTn id="59" dur="1" fill="hold">
                                          <p:stCondLst>
                                            <p:cond delay="0"/>
                                          </p:stCondLst>
                                        </p:cTn>
                                        <p:tgtEl>
                                          <p:spTgt spid="247"/>
                                        </p:tgtEl>
                                        <p:attrNameLst>
                                          <p:attrName>style.visibility</p:attrName>
                                        </p:attrNameLst>
                                      </p:cBhvr>
                                      <p:to>
                                        <p:strVal val="visible"/>
                                      </p:to>
                                    </p:set>
                                    <p:animEffect transition="in" filter="fade">
                                      <p:cBhvr>
                                        <p:cTn id="60" dur="1000"/>
                                        <p:tgtEl>
                                          <p:spTgt spid="2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gradFill>
          <a:gsLst>
            <a:gs pos="0">
              <a:srgbClr val="FF9F4D"/>
            </a:gs>
            <a:gs pos="58000">
              <a:schemeClr val="accent5"/>
            </a:gs>
            <a:gs pos="100000">
              <a:schemeClr val="accent5"/>
            </a:gs>
          </a:gsLst>
          <a:path path="circle">
            <a:fillToRect l="100000" t="100000"/>
          </a:path>
          <a:tileRect r="-100000" b="-100000"/>
        </a:gradFill>
        <a:effectLst/>
      </p:bgPr>
    </p:bg>
    <p:spTree>
      <p:nvGrpSpPr>
        <p:cNvPr id="1" name="Shape 251"/>
        <p:cNvGrpSpPr/>
        <p:nvPr/>
      </p:nvGrpSpPr>
      <p:grpSpPr>
        <a:xfrm>
          <a:off x="0" y="0"/>
          <a:ext cx="0" cy="0"/>
          <a:chOff x="0" y="0"/>
          <a:chExt cx="0" cy="0"/>
        </a:xfrm>
      </p:grpSpPr>
      <p:sp>
        <p:nvSpPr>
          <p:cNvPr id="252" name="Google Shape;252;p33"/>
          <p:cNvSpPr txBox="1">
            <a:spLocks noGrp="1"/>
          </p:cNvSpPr>
          <p:nvPr>
            <p:ph type="ctrTitle"/>
          </p:nvPr>
        </p:nvSpPr>
        <p:spPr>
          <a:xfrm rot="-5400000">
            <a:off x="-692250" y="2186400"/>
            <a:ext cx="4261200" cy="7968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The box model</a:t>
            </a:r>
            <a:endParaRPr sz="5000"/>
          </a:p>
        </p:txBody>
      </p:sp>
      <p:pic>
        <p:nvPicPr>
          <p:cNvPr id="253" name="Google Shape;253;p33"/>
          <p:cNvPicPr preferRelativeResize="0"/>
          <p:nvPr/>
        </p:nvPicPr>
        <p:blipFill>
          <a:blip r:embed="rId3">
            <a:alphaModFix/>
          </a:blip>
          <a:stretch>
            <a:fillRect/>
          </a:stretch>
        </p:blipFill>
        <p:spPr>
          <a:xfrm>
            <a:off x="2889943" y="5"/>
            <a:ext cx="6254053" cy="5143499"/>
          </a:xfrm>
          <a:prstGeom prst="rect">
            <a:avLst/>
          </a:prstGeom>
          <a:noFill/>
          <a:ln>
            <a:noFill/>
          </a:ln>
        </p:spPr>
      </p:pic>
      <p:cxnSp>
        <p:nvCxnSpPr>
          <p:cNvPr id="254" name="Google Shape;254;p33"/>
          <p:cNvCxnSpPr/>
          <p:nvPr/>
        </p:nvCxnSpPr>
        <p:spPr>
          <a:xfrm rot="10800000" flipH="1">
            <a:off x="7023650" y="4742325"/>
            <a:ext cx="397500" cy="321900"/>
          </a:xfrm>
          <a:prstGeom prst="straightConnector1">
            <a:avLst/>
          </a:prstGeom>
          <a:noFill/>
          <a:ln w="19050" cap="flat" cmpd="sng">
            <a:solidFill>
              <a:schemeClr val="accent5"/>
            </a:solidFill>
            <a:prstDash val="solid"/>
            <a:round/>
            <a:headEnd type="none" w="med" len="med"/>
            <a:tailEnd type="triangl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4"/>
                                        </p:tgtEl>
                                        <p:attrNameLst>
                                          <p:attrName>style.visibility</p:attrName>
                                        </p:attrNameLst>
                                      </p:cBhvr>
                                      <p:to>
                                        <p:strVal val="visible"/>
                                      </p:to>
                                    </p:set>
                                    <p:animEffect transition="in" filter="fade">
                                      <p:cBhvr>
                                        <p:cTn id="7" dur="1000"/>
                                        <p:tgtEl>
                                          <p:spTgt spid="2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gradFill>
          <a:gsLst>
            <a:gs pos="0">
              <a:srgbClr val="F4FC68"/>
            </a:gs>
            <a:gs pos="58000">
              <a:schemeClr val="accent2"/>
            </a:gs>
            <a:gs pos="100000">
              <a:schemeClr val="accent2"/>
            </a:gs>
          </a:gsLst>
          <a:path path="circle">
            <a:fillToRect l="100000" t="100000"/>
          </a:path>
          <a:tileRect r="-100000" b="-100000"/>
        </a:gradFill>
        <a:effectLst/>
      </p:bgPr>
    </p:bg>
    <p:spTree>
      <p:nvGrpSpPr>
        <p:cNvPr id="1" name="Shape 258"/>
        <p:cNvGrpSpPr/>
        <p:nvPr/>
      </p:nvGrpSpPr>
      <p:grpSpPr>
        <a:xfrm>
          <a:off x="0" y="0"/>
          <a:ext cx="0" cy="0"/>
          <a:chOff x="0" y="0"/>
          <a:chExt cx="0" cy="0"/>
        </a:xfrm>
      </p:grpSpPr>
      <p:sp>
        <p:nvSpPr>
          <p:cNvPr id="259" name="Google Shape;259;p34"/>
          <p:cNvSpPr txBox="1">
            <a:spLocks noGrp="1"/>
          </p:cNvSpPr>
          <p:nvPr>
            <p:ph type="ctrTitle"/>
          </p:nvPr>
        </p:nvSpPr>
        <p:spPr>
          <a:xfrm>
            <a:off x="779100" y="196109"/>
            <a:ext cx="6957300" cy="10641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CSS Units</a:t>
            </a:r>
            <a:endParaRPr sz="5000"/>
          </a:p>
        </p:txBody>
      </p:sp>
      <p:sp>
        <p:nvSpPr>
          <p:cNvPr id="260" name="Google Shape;260;p34"/>
          <p:cNvSpPr txBox="1">
            <a:spLocks noGrp="1"/>
          </p:cNvSpPr>
          <p:nvPr>
            <p:ph type="subTitle" idx="4294967295"/>
          </p:nvPr>
        </p:nvSpPr>
        <p:spPr>
          <a:xfrm>
            <a:off x="779100" y="1240550"/>
            <a:ext cx="6333900" cy="1471200"/>
          </a:xfrm>
          <a:prstGeom prst="rect">
            <a:avLst/>
          </a:prstGeom>
        </p:spPr>
        <p:txBody>
          <a:bodyPr spcFirstLastPara="1" wrap="square" lIns="0" tIns="0" rIns="0" bIns="0" anchor="t" anchorCtr="0">
            <a:noAutofit/>
          </a:bodyPr>
          <a:lstStyle/>
          <a:p>
            <a:pPr marL="0" lvl="0" indent="0" algn="l" rtl="0">
              <a:lnSpc>
                <a:spcPct val="100000"/>
              </a:lnSpc>
              <a:spcBef>
                <a:spcPts val="0"/>
              </a:spcBef>
              <a:spcAft>
                <a:spcPts val="0"/>
              </a:spcAft>
              <a:buNone/>
            </a:pPr>
            <a:r>
              <a:rPr lang="en" sz="2500" b="1"/>
              <a:t>Absolute </a:t>
            </a:r>
            <a:r>
              <a:rPr lang="en" sz="2500"/>
              <a:t>(units lol)</a:t>
            </a:r>
            <a:endParaRPr sz="2500"/>
          </a:p>
          <a:p>
            <a:pPr marL="0" lvl="0" indent="0" algn="l" rtl="0">
              <a:lnSpc>
                <a:spcPct val="100000"/>
              </a:lnSpc>
              <a:spcBef>
                <a:spcPts val="800"/>
              </a:spcBef>
              <a:spcAft>
                <a:spcPts val="0"/>
              </a:spcAft>
              <a:buNone/>
            </a:pPr>
            <a:r>
              <a:rPr lang="en" sz="1800" b="1"/>
              <a:t>Pixels (px)</a:t>
            </a:r>
            <a:r>
              <a:rPr lang="en" sz="1800"/>
              <a:t> - exactly 1/96th of an inch.</a:t>
            </a:r>
            <a:endParaRPr sz="1800"/>
          </a:p>
          <a:p>
            <a:pPr marL="0" lvl="0" indent="0" algn="l" rtl="0">
              <a:lnSpc>
                <a:spcPct val="100000"/>
              </a:lnSpc>
              <a:spcBef>
                <a:spcPts val="800"/>
              </a:spcBef>
              <a:spcAft>
                <a:spcPts val="800"/>
              </a:spcAft>
              <a:buNone/>
            </a:pPr>
            <a:r>
              <a:rPr lang="en" sz="1800" b="1"/>
              <a:t>Points (pt)</a:t>
            </a:r>
            <a:r>
              <a:rPr lang="en" sz="1800"/>
              <a:t> - exactly 1/72 of an inch.</a:t>
            </a:r>
            <a:endParaRPr sz="1800"/>
          </a:p>
        </p:txBody>
      </p:sp>
      <p:grpSp>
        <p:nvGrpSpPr>
          <p:cNvPr id="261" name="Google Shape;261;p34"/>
          <p:cNvGrpSpPr/>
          <p:nvPr/>
        </p:nvGrpSpPr>
        <p:grpSpPr>
          <a:xfrm>
            <a:off x="6928996" y="1206532"/>
            <a:ext cx="2714848" cy="3653541"/>
            <a:chOff x="5503615" y="983605"/>
            <a:chExt cx="3588221" cy="4828894"/>
          </a:xfrm>
        </p:grpSpPr>
        <p:pic>
          <p:nvPicPr>
            <p:cNvPr id="262" name="Google Shape;262;p34"/>
            <p:cNvPicPr preferRelativeResize="0"/>
            <p:nvPr/>
          </p:nvPicPr>
          <p:blipFill>
            <a:blip r:embed="rId3">
              <a:alphaModFix/>
            </a:blip>
            <a:stretch>
              <a:fillRect/>
            </a:stretch>
          </p:blipFill>
          <p:spPr>
            <a:xfrm>
              <a:off x="5503615" y="983605"/>
              <a:ext cx="3588221" cy="4828894"/>
            </a:xfrm>
            <a:prstGeom prst="rect">
              <a:avLst/>
            </a:prstGeom>
            <a:noFill/>
            <a:ln>
              <a:noFill/>
            </a:ln>
          </p:spPr>
        </p:pic>
        <p:pic>
          <p:nvPicPr>
            <p:cNvPr id="263" name="Google Shape;263;p34"/>
            <p:cNvPicPr preferRelativeResize="0"/>
            <p:nvPr/>
          </p:nvPicPr>
          <p:blipFill>
            <a:blip r:embed="rId4">
              <a:alphaModFix/>
            </a:blip>
            <a:stretch>
              <a:fillRect/>
            </a:stretch>
          </p:blipFill>
          <p:spPr>
            <a:xfrm>
              <a:off x="7109435" y="1724361"/>
              <a:ext cx="322950" cy="316620"/>
            </a:xfrm>
            <a:prstGeom prst="rect">
              <a:avLst/>
            </a:prstGeom>
            <a:noFill/>
            <a:ln>
              <a:noFill/>
            </a:ln>
          </p:spPr>
        </p:pic>
      </p:grpSp>
      <p:sp>
        <p:nvSpPr>
          <p:cNvPr id="264" name="Google Shape;264;p34"/>
          <p:cNvSpPr txBox="1">
            <a:spLocks noGrp="1"/>
          </p:cNvSpPr>
          <p:nvPr>
            <p:ph type="subTitle" idx="4294967295"/>
          </p:nvPr>
        </p:nvSpPr>
        <p:spPr>
          <a:xfrm>
            <a:off x="779100" y="2591275"/>
            <a:ext cx="7022700" cy="2199600"/>
          </a:xfrm>
          <a:prstGeom prst="rect">
            <a:avLst/>
          </a:prstGeom>
        </p:spPr>
        <p:txBody>
          <a:bodyPr spcFirstLastPara="1" wrap="square" lIns="0" tIns="0" rIns="0" bIns="0" anchor="t" anchorCtr="0">
            <a:noAutofit/>
          </a:bodyPr>
          <a:lstStyle/>
          <a:p>
            <a:pPr marL="0" lvl="0" indent="0" algn="l" rtl="0">
              <a:lnSpc>
                <a:spcPct val="100000"/>
              </a:lnSpc>
              <a:spcBef>
                <a:spcPts val="0"/>
              </a:spcBef>
              <a:spcAft>
                <a:spcPts val="0"/>
              </a:spcAft>
              <a:buNone/>
            </a:pPr>
            <a:r>
              <a:rPr lang="en" sz="2500" b="1"/>
              <a:t>Relative</a:t>
            </a:r>
            <a:endParaRPr sz="2500" b="1"/>
          </a:p>
          <a:p>
            <a:pPr marL="0" lvl="0" indent="0" algn="l" rtl="0">
              <a:lnSpc>
                <a:spcPct val="100000"/>
              </a:lnSpc>
              <a:spcBef>
                <a:spcPts val="800"/>
              </a:spcBef>
              <a:spcAft>
                <a:spcPts val="0"/>
              </a:spcAft>
              <a:buNone/>
            </a:pPr>
            <a:r>
              <a:rPr lang="en" sz="1800" b="1"/>
              <a:t>Ems (em)</a:t>
            </a:r>
            <a:r>
              <a:rPr lang="en" sz="1800"/>
              <a:t> - Relative to the font-size of the element</a:t>
            </a:r>
            <a:endParaRPr sz="1800"/>
          </a:p>
          <a:p>
            <a:pPr marL="0" lvl="0" indent="0" algn="l" rtl="0">
              <a:lnSpc>
                <a:spcPct val="100000"/>
              </a:lnSpc>
              <a:spcBef>
                <a:spcPts val="800"/>
              </a:spcBef>
              <a:spcAft>
                <a:spcPts val="0"/>
              </a:spcAft>
              <a:buNone/>
            </a:pPr>
            <a:r>
              <a:rPr lang="en" sz="1800" b="1"/>
              <a:t>Rems (rem)</a:t>
            </a:r>
            <a:r>
              <a:rPr lang="en" sz="1800"/>
              <a:t> - Relative to font-size of the root element</a:t>
            </a:r>
            <a:endParaRPr sz="1800"/>
          </a:p>
          <a:p>
            <a:pPr marL="0" lvl="0" indent="0" algn="l" rtl="0">
              <a:lnSpc>
                <a:spcPct val="100000"/>
              </a:lnSpc>
              <a:spcBef>
                <a:spcPts val="800"/>
              </a:spcBef>
              <a:spcAft>
                <a:spcPts val="0"/>
              </a:spcAft>
              <a:buNone/>
            </a:pPr>
            <a:r>
              <a:rPr lang="en" sz="1800" b="1"/>
              <a:t>Viewport Height (vh)</a:t>
            </a:r>
            <a:r>
              <a:rPr lang="en" sz="1800"/>
              <a:t> - Relative to 1% of the height of the viewport</a:t>
            </a:r>
            <a:endParaRPr sz="1800"/>
          </a:p>
          <a:p>
            <a:pPr marL="0" lvl="0" indent="0" algn="l" rtl="0">
              <a:lnSpc>
                <a:spcPct val="100000"/>
              </a:lnSpc>
              <a:spcBef>
                <a:spcPts val="800"/>
              </a:spcBef>
              <a:spcAft>
                <a:spcPts val="0"/>
              </a:spcAft>
              <a:buNone/>
            </a:pPr>
            <a:r>
              <a:rPr lang="en" sz="1800" b="1"/>
              <a:t>Viewport Width (vw)</a:t>
            </a:r>
            <a:r>
              <a:rPr lang="en" sz="1800"/>
              <a:t> - Relative to 1% of the width of the viewport</a:t>
            </a:r>
            <a:endParaRPr sz="1800"/>
          </a:p>
          <a:p>
            <a:pPr marL="0" lvl="0" indent="0" algn="l" rtl="0">
              <a:lnSpc>
                <a:spcPct val="100000"/>
              </a:lnSpc>
              <a:spcBef>
                <a:spcPts val="800"/>
              </a:spcBef>
              <a:spcAft>
                <a:spcPts val="800"/>
              </a:spcAft>
              <a:buNone/>
            </a:pPr>
            <a:r>
              <a:rPr lang="en" sz="1800" b="1"/>
              <a:t>Percentage (%)</a:t>
            </a:r>
            <a:r>
              <a:rPr lang="en" sz="1800"/>
              <a:t> - Relative to the parent element</a:t>
            </a:r>
            <a:endParaRPr sz="18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0"/>
                                        </p:tgtEl>
                                        <p:attrNameLst>
                                          <p:attrName>style.visibility</p:attrName>
                                        </p:attrNameLst>
                                      </p:cBhvr>
                                      <p:to>
                                        <p:strVal val="visible"/>
                                      </p:to>
                                    </p:set>
                                    <p:animEffect transition="in" filter="fade">
                                      <p:cBhvr>
                                        <p:cTn id="7" dur="1000"/>
                                        <p:tgtEl>
                                          <p:spTgt spid="26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64"/>
                                        </p:tgtEl>
                                        <p:attrNameLst>
                                          <p:attrName>style.visibility</p:attrName>
                                        </p:attrNameLst>
                                      </p:cBhvr>
                                      <p:to>
                                        <p:strVal val="visible"/>
                                      </p:to>
                                    </p:set>
                                    <p:animEffect transition="in" filter="fade">
                                      <p:cBhvr>
                                        <p:cTn id="12" dur="1000"/>
                                        <p:tgtEl>
                                          <p:spTgt spid="2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gradFill>
          <a:gsLst>
            <a:gs pos="0">
              <a:srgbClr val="FFE659"/>
            </a:gs>
            <a:gs pos="58000">
              <a:schemeClr val="accent4"/>
            </a:gs>
            <a:gs pos="100000">
              <a:schemeClr val="accent4"/>
            </a:gs>
          </a:gsLst>
          <a:path path="circle">
            <a:fillToRect l="100000" t="100000"/>
          </a:path>
          <a:tileRect r="-100000" b="-100000"/>
        </a:gradFill>
        <a:effectLst/>
      </p:bgPr>
    </p:bg>
    <p:spTree>
      <p:nvGrpSpPr>
        <p:cNvPr id="1" name="Shape 268"/>
        <p:cNvGrpSpPr/>
        <p:nvPr/>
      </p:nvGrpSpPr>
      <p:grpSpPr>
        <a:xfrm>
          <a:off x="0" y="0"/>
          <a:ext cx="0" cy="0"/>
          <a:chOff x="0" y="0"/>
          <a:chExt cx="0" cy="0"/>
        </a:xfrm>
      </p:grpSpPr>
      <p:sp>
        <p:nvSpPr>
          <p:cNvPr id="269" name="Google Shape;269;p35"/>
          <p:cNvSpPr txBox="1">
            <a:spLocks noGrp="1"/>
          </p:cNvSpPr>
          <p:nvPr>
            <p:ph type="ctrTitle"/>
          </p:nvPr>
        </p:nvSpPr>
        <p:spPr>
          <a:xfrm>
            <a:off x="779100" y="984950"/>
            <a:ext cx="6957300" cy="1572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Style.css</a:t>
            </a:r>
            <a:endParaRPr/>
          </a:p>
          <a:p>
            <a:pPr marL="0" lvl="0" indent="0" algn="l" rtl="0">
              <a:spcBef>
                <a:spcPts val="0"/>
              </a:spcBef>
              <a:spcAft>
                <a:spcPts val="0"/>
              </a:spcAft>
              <a:buNone/>
            </a:pPr>
            <a:endParaRPr sz="5000"/>
          </a:p>
        </p:txBody>
      </p:sp>
      <p:pic>
        <p:nvPicPr>
          <p:cNvPr id="270" name="Google Shape;270;p35"/>
          <p:cNvPicPr preferRelativeResize="0"/>
          <p:nvPr/>
        </p:nvPicPr>
        <p:blipFill rotWithShape="1">
          <a:blip r:embed="rId3">
            <a:alphaModFix/>
          </a:blip>
          <a:srcRect r="20898" b="32619"/>
          <a:stretch/>
        </p:blipFill>
        <p:spPr>
          <a:xfrm>
            <a:off x="5826900" y="1367600"/>
            <a:ext cx="3317100" cy="3775900"/>
          </a:xfrm>
          <a:prstGeom prst="rect">
            <a:avLst/>
          </a:prstGeom>
          <a:noFill/>
          <a:ln>
            <a:noFill/>
          </a:ln>
        </p:spPr>
      </p:pic>
      <p:sp>
        <p:nvSpPr>
          <p:cNvPr id="271" name="Google Shape;271;p35"/>
          <p:cNvSpPr/>
          <p:nvPr/>
        </p:nvSpPr>
        <p:spPr>
          <a:xfrm>
            <a:off x="783225" y="2042875"/>
            <a:ext cx="4974000" cy="1572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35"/>
          <p:cNvSpPr txBox="1"/>
          <p:nvPr/>
        </p:nvSpPr>
        <p:spPr>
          <a:xfrm>
            <a:off x="1049700" y="2205375"/>
            <a:ext cx="4650900" cy="4002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0"/>
              </a:spcBef>
              <a:spcAft>
                <a:spcPts val="0"/>
              </a:spcAft>
              <a:buNone/>
            </a:pPr>
            <a:endParaRPr>
              <a:latin typeface="IBM Plex Sans Condensed"/>
              <a:ea typeface="IBM Plex Sans Condensed"/>
              <a:cs typeface="IBM Plex Sans Condensed"/>
              <a:sym typeface="IBM Plex Sans Condensed"/>
            </a:endParaRPr>
          </a:p>
        </p:txBody>
      </p:sp>
      <p:sp>
        <p:nvSpPr>
          <p:cNvPr id="273" name="Google Shape;273;p35"/>
          <p:cNvSpPr txBox="1"/>
          <p:nvPr/>
        </p:nvSpPr>
        <p:spPr>
          <a:xfrm>
            <a:off x="1049700" y="2205375"/>
            <a:ext cx="4650900" cy="13161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0"/>
              </a:spcBef>
              <a:spcAft>
                <a:spcPts val="0"/>
              </a:spcAft>
              <a:buNone/>
            </a:pPr>
            <a:r>
              <a:rPr lang="en" sz="1050">
                <a:solidFill>
                  <a:srgbClr val="398BC9"/>
                </a:solidFill>
                <a:highlight>
                  <a:srgbClr val="FFFFFF"/>
                </a:highlight>
                <a:latin typeface="Consolas"/>
                <a:ea typeface="Consolas"/>
                <a:cs typeface="Consolas"/>
                <a:sym typeface="Consolas"/>
              </a:rPr>
              <a:t>h1</a:t>
            </a:r>
            <a:r>
              <a:rPr lang="en" sz="1050">
                <a:solidFill>
                  <a:srgbClr val="1A1A1A"/>
                </a:solidFill>
                <a:highlight>
                  <a:srgbClr val="FFFFFF"/>
                </a:highlight>
                <a:latin typeface="Consolas"/>
                <a:ea typeface="Consolas"/>
                <a:cs typeface="Consolas"/>
                <a:sym typeface="Consolas"/>
              </a:rPr>
              <a:t> {</a:t>
            </a:r>
            <a:endParaRPr sz="1050">
              <a:solidFill>
                <a:srgbClr val="1A1A1A"/>
              </a:solidFill>
              <a:highlight>
                <a:srgbClr val="FFFFFF"/>
              </a:highlight>
              <a:latin typeface="Consolas"/>
              <a:ea typeface="Consolas"/>
              <a:cs typeface="Consolas"/>
              <a:sym typeface="Consolas"/>
            </a:endParaRPr>
          </a:p>
          <a:p>
            <a:pPr marL="0" lvl="0" indent="0" algn="l" rtl="0">
              <a:lnSpc>
                <a:spcPct val="100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margin-bottom</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2</a:t>
            </a:r>
            <a:r>
              <a:rPr lang="en" sz="1050">
                <a:solidFill>
                  <a:srgbClr val="7B1FA2"/>
                </a:solidFill>
                <a:highlight>
                  <a:srgbClr val="FFFFFF"/>
                </a:highlight>
                <a:latin typeface="Consolas"/>
                <a:ea typeface="Consolas"/>
                <a:cs typeface="Consolas"/>
                <a:sym typeface="Consolas"/>
              </a:rPr>
              <a:t>rem</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marL="0" lvl="0" indent="0" algn="l" rtl="0">
              <a:lnSpc>
                <a:spcPct val="100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font-size</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5</a:t>
            </a:r>
            <a:r>
              <a:rPr lang="en" sz="1050">
                <a:solidFill>
                  <a:srgbClr val="7B1FA2"/>
                </a:solidFill>
                <a:highlight>
                  <a:srgbClr val="FFFFFF"/>
                </a:highlight>
                <a:latin typeface="Consolas"/>
                <a:ea typeface="Consolas"/>
                <a:cs typeface="Consolas"/>
                <a:sym typeface="Consolas"/>
              </a:rPr>
              <a:t>vw</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marL="0" lvl="0" indent="0" algn="l" rtl="0">
              <a:lnSpc>
                <a:spcPct val="100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font-weight</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bold</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marL="0" lvl="0" indent="0" algn="l" rtl="0">
              <a:lnSpc>
                <a:spcPct val="100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line-height</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1.4</a:t>
            </a:r>
            <a:r>
              <a:rPr lang="en" sz="1050">
                <a:solidFill>
                  <a:srgbClr val="7B1FA2"/>
                </a:solidFill>
                <a:highlight>
                  <a:srgbClr val="FFFFFF"/>
                </a:highlight>
                <a:latin typeface="Consolas"/>
                <a:ea typeface="Consolas"/>
                <a:cs typeface="Consolas"/>
                <a:sym typeface="Consolas"/>
              </a:rPr>
              <a:t>em</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marL="0" lvl="0" indent="0" algn="l" rtl="0">
              <a:lnSpc>
                <a:spcPct val="100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marL="0" lvl="0" indent="0" algn="l" rtl="0">
              <a:lnSpc>
                <a:spcPct val="100000"/>
              </a:lnSpc>
              <a:spcBef>
                <a:spcPts val="0"/>
              </a:spcBef>
              <a:spcAft>
                <a:spcPts val="0"/>
              </a:spcAft>
              <a:buNone/>
            </a:pPr>
            <a:endParaRPr sz="1050">
              <a:solidFill>
                <a:srgbClr val="398BC9"/>
              </a:solidFill>
              <a:highlight>
                <a:srgbClr val="FFFFFF"/>
              </a:highlight>
              <a:latin typeface="Consolas"/>
              <a:ea typeface="Consolas"/>
              <a:cs typeface="Consolas"/>
              <a:sym typeface="Consolas"/>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gradFill>
          <a:gsLst>
            <a:gs pos="0">
              <a:srgbClr val="FFE659"/>
            </a:gs>
            <a:gs pos="58000">
              <a:schemeClr val="accent4"/>
            </a:gs>
            <a:gs pos="100000">
              <a:schemeClr val="accent4"/>
            </a:gs>
          </a:gsLst>
          <a:path path="circle">
            <a:fillToRect l="100000" t="100000"/>
          </a:path>
          <a:tileRect r="-100000" b="-100000"/>
        </a:gradFill>
        <a:effectLst/>
      </p:bgPr>
    </p:bg>
    <p:spTree>
      <p:nvGrpSpPr>
        <p:cNvPr id="1" name="Shape 277"/>
        <p:cNvGrpSpPr/>
        <p:nvPr/>
      </p:nvGrpSpPr>
      <p:grpSpPr>
        <a:xfrm>
          <a:off x="0" y="0"/>
          <a:ext cx="0" cy="0"/>
          <a:chOff x="0" y="0"/>
          <a:chExt cx="0" cy="0"/>
        </a:xfrm>
      </p:grpSpPr>
      <p:sp>
        <p:nvSpPr>
          <p:cNvPr id="278" name="Google Shape;278;p36"/>
          <p:cNvSpPr txBox="1">
            <a:spLocks noGrp="1"/>
          </p:cNvSpPr>
          <p:nvPr>
            <p:ph type="ctrTitle"/>
          </p:nvPr>
        </p:nvSpPr>
        <p:spPr>
          <a:xfrm>
            <a:off x="779100" y="339561"/>
            <a:ext cx="6957300" cy="1572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index.html</a:t>
            </a:r>
            <a:endParaRPr/>
          </a:p>
          <a:p>
            <a:pPr marL="0" lvl="0" indent="0" algn="l" rtl="0">
              <a:spcBef>
                <a:spcPts val="0"/>
              </a:spcBef>
              <a:spcAft>
                <a:spcPts val="0"/>
              </a:spcAft>
              <a:buNone/>
            </a:pPr>
            <a:endParaRPr sz="5000"/>
          </a:p>
        </p:txBody>
      </p:sp>
      <p:pic>
        <p:nvPicPr>
          <p:cNvPr id="279" name="Google Shape;279;p36"/>
          <p:cNvPicPr preferRelativeResize="0"/>
          <p:nvPr/>
        </p:nvPicPr>
        <p:blipFill rotWithShape="1">
          <a:blip r:embed="rId3">
            <a:alphaModFix/>
          </a:blip>
          <a:srcRect r="20898" b="32619"/>
          <a:stretch/>
        </p:blipFill>
        <p:spPr>
          <a:xfrm>
            <a:off x="5826900" y="1367600"/>
            <a:ext cx="3317100" cy="3775900"/>
          </a:xfrm>
          <a:prstGeom prst="rect">
            <a:avLst/>
          </a:prstGeom>
          <a:noFill/>
          <a:ln>
            <a:noFill/>
          </a:ln>
        </p:spPr>
      </p:pic>
      <p:sp>
        <p:nvSpPr>
          <p:cNvPr id="280" name="Google Shape;280;p36"/>
          <p:cNvSpPr/>
          <p:nvPr/>
        </p:nvSpPr>
        <p:spPr>
          <a:xfrm>
            <a:off x="783225" y="1509475"/>
            <a:ext cx="4974000" cy="6861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36"/>
          <p:cNvSpPr txBox="1"/>
          <p:nvPr/>
        </p:nvSpPr>
        <p:spPr>
          <a:xfrm>
            <a:off x="1049700" y="2205375"/>
            <a:ext cx="4650900" cy="4002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0"/>
              </a:spcBef>
              <a:spcAft>
                <a:spcPts val="0"/>
              </a:spcAft>
              <a:buNone/>
            </a:pPr>
            <a:endParaRPr>
              <a:latin typeface="IBM Plex Sans Condensed"/>
              <a:ea typeface="IBM Plex Sans Condensed"/>
              <a:cs typeface="IBM Plex Sans Condensed"/>
              <a:sym typeface="IBM Plex Sans Condensed"/>
            </a:endParaRPr>
          </a:p>
        </p:txBody>
      </p:sp>
      <p:sp>
        <p:nvSpPr>
          <p:cNvPr id="282" name="Google Shape;282;p36"/>
          <p:cNvSpPr txBox="1"/>
          <p:nvPr/>
        </p:nvSpPr>
        <p:spPr>
          <a:xfrm>
            <a:off x="1049700" y="1671975"/>
            <a:ext cx="4650900" cy="727200"/>
          </a:xfrm>
          <a:prstGeom prst="rect">
            <a:avLst/>
          </a:prstGeom>
          <a:noFill/>
          <a:ln>
            <a:noFill/>
          </a:ln>
        </p:spPr>
        <p:txBody>
          <a:bodyPr spcFirstLastPara="1" wrap="square" lIns="91425" tIns="91425" rIns="91425" bIns="91425" anchor="t" anchorCtr="0">
            <a:spAutoFit/>
          </a:bodyPr>
          <a:lstStyle/>
          <a:p>
            <a:pPr marL="0" lvl="0" indent="0" algn="l" rtl="0">
              <a:lnSpc>
                <a:spcPct val="135714"/>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9E9E9E"/>
                </a:solidFill>
                <a:highlight>
                  <a:srgbClr val="FFFFFF"/>
                </a:highlight>
                <a:latin typeface="Consolas"/>
                <a:ea typeface="Consolas"/>
                <a:cs typeface="Consolas"/>
                <a:sym typeface="Consolas"/>
              </a:rPr>
              <a:t>&lt;a href="#about" </a:t>
            </a:r>
            <a:r>
              <a:rPr lang="en" sz="1050">
                <a:solidFill>
                  <a:srgbClr val="AF33A6"/>
                </a:solidFill>
                <a:highlight>
                  <a:srgbClr val="FFFFFF"/>
                </a:highlight>
                <a:latin typeface="Consolas"/>
                <a:ea typeface="Consolas"/>
                <a:cs typeface="Consolas"/>
                <a:sym typeface="Consolas"/>
              </a:rPr>
              <a:t>class</a:t>
            </a:r>
            <a:r>
              <a:rPr lang="en" sz="1050">
                <a:solidFill>
                  <a:srgbClr val="1A1A1A"/>
                </a:solidFill>
                <a:highlight>
                  <a:srgbClr val="FFFFFF"/>
                </a:highlight>
                <a:latin typeface="Consolas"/>
                <a:ea typeface="Consolas"/>
                <a:cs typeface="Consolas"/>
                <a:sym typeface="Consolas"/>
              </a:rPr>
              <a:t>=</a:t>
            </a:r>
            <a:r>
              <a:rPr lang="en" sz="1050">
                <a:solidFill>
                  <a:srgbClr val="3F831E"/>
                </a:solidFill>
                <a:highlight>
                  <a:srgbClr val="FFFFFF"/>
                </a:highlight>
                <a:latin typeface="Consolas"/>
                <a:ea typeface="Consolas"/>
                <a:cs typeface="Consolas"/>
                <a:sym typeface="Consolas"/>
              </a:rPr>
              <a:t>"button"</a:t>
            </a:r>
            <a:r>
              <a:rPr lang="en" sz="1050">
                <a:solidFill>
                  <a:srgbClr val="9E9E9E"/>
                </a:solidFill>
                <a:highlight>
                  <a:srgbClr val="FFFFFF"/>
                </a:highlight>
                <a:latin typeface="Consolas"/>
                <a:ea typeface="Consolas"/>
                <a:cs typeface="Consolas"/>
                <a:sym typeface="Consolas"/>
              </a:rPr>
              <a:t>&gt;Find out more&lt;/a&gt;</a:t>
            </a:r>
            <a:endParaRPr sz="1050">
              <a:solidFill>
                <a:srgbClr val="9E9E9E"/>
              </a:solidFill>
              <a:highlight>
                <a:srgbClr val="FFFFFF"/>
              </a:highlight>
              <a:latin typeface="Consolas"/>
              <a:ea typeface="Consolas"/>
              <a:cs typeface="Consolas"/>
              <a:sym typeface="Consolas"/>
            </a:endParaRPr>
          </a:p>
          <a:p>
            <a:pPr marL="0" lvl="0" indent="0" algn="l" rtl="0">
              <a:lnSpc>
                <a:spcPct val="100000"/>
              </a:lnSpc>
              <a:spcBef>
                <a:spcPts val="0"/>
              </a:spcBef>
              <a:spcAft>
                <a:spcPts val="0"/>
              </a:spcAft>
              <a:buNone/>
            </a:pPr>
            <a:endParaRPr sz="1050">
              <a:solidFill>
                <a:srgbClr val="398BC9"/>
              </a:solidFill>
              <a:highlight>
                <a:srgbClr val="FFFFFF"/>
              </a:highlight>
              <a:latin typeface="Consolas"/>
              <a:ea typeface="Consolas"/>
              <a:cs typeface="Consolas"/>
              <a:sym typeface="Consolas"/>
            </a:endParaRPr>
          </a:p>
          <a:p>
            <a:pPr marL="0" lvl="0" indent="0" algn="l" rtl="0">
              <a:lnSpc>
                <a:spcPct val="100000"/>
              </a:lnSpc>
              <a:spcBef>
                <a:spcPts val="0"/>
              </a:spcBef>
              <a:spcAft>
                <a:spcPts val="0"/>
              </a:spcAft>
              <a:buNone/>
            </a:pPr>
            <a:endParaRPr sz="1050">
              <a:solidFill>
                <a:srgbClr val="398BC9"/>
              </a:solidFill>
              <a:highlight>
                <a:srgbClr val="FFFFFF"/>
              </a:highlight>
              <a:latin typeface="Consolas"/>
              <a:ea typeface="Consolas"/>
              <a:cs typeface="Consolas"/>
              <a:sym typeface="Consolas"/>
            </a:endParaRPr>
          </a:p>
        </p:txBody>
      </p:sp>
      <p:sp>
        <p:nvSpPr>
          <p:cNvPr id="283" name="Google Shape;283;p36"/>
          <p:cNvSpPr txBox="1">
            <a:spLocks noGrp="1"/>
          </p:cNvSpPr>
          <p:nvPr>
            <p:ph type="ctrTitle"/>
          </p:nvPr>
        </p:nvSpPr>
        <p:spPr>
          <a:xfrm>
            <a:off x="779100" y="2615386"/>
            <a:ext cx="6957300" cy="1572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Style.css</a:t>
            </a:r>
            <a:endParaRPr/>
          </a:p>
          <a:p>
            <a:pPr marL="0" lvl="0" indent="0" algn="l" rtl="0">
              <a:spcBef>
                <a:spcPts val="0"/>
              </a:spcBef>
              <a:spcAft>
                <a:spcPts val="0"/>
              </a:spcAft>
              <a:buNone/>
            </a:pPr>
            <a:endParaRPr sz="5000"/>
          </a:p>
        </p:txBody>
      </p:sp>
      <p:sp>
        <p:nvSpPr>
          <p:cNvPr id="284" name="Google Shape;284;p36"/>
          <p:cNvSpPr/>
          <p:nvPr/>
        </p:nvSpPr>
        <p:spPr>
          <a:xfrm>
            <a:off x="783225" y="3785300"/>
            <a:ext cx="4974000" cy="1035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36"/>
          <p:cNvSpPr txBox="1"/>
          <p:nvPr/>
        </p:nvSpPr>
        <p:spPr>
          <a:xfrm>
            <a:off x="1049700" y="3947800"/>
            <a:ext cx="4650900" cy="8313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0"/>
              </a:spcBef>
              <a:spcAft>
                <a:spcPts val="0"/>
              </a:spcAft>
              <a:buNone/>
            </a:pPr>
            <a:r>
              <a:rPr lang="en" sz="1050">
                <a:solidFill>
                  <a:srgbClr val="AF33A6"/>
                </a:solidFill>
                <a:highlight>
                  <a:srgbClr val="FFFFFF"/>
                </a:highlight>
                <a:latin typeface="Consolas"/>
                <a:ea typeface="Consolas"/>
                <a:cs typeface="Consolas"/>
                <a:sym typeface="Consolas"/>
              </a:rPr>
              <a:t>.button</a:t>
            </a:r>
            <a:r>
              <a:rPr lang="en" sz="1050">
                <a:solidFill>
                  <a:srgbClr val="1A1A1A"/>
                </a:solidFill>
                <a:highlight>
                  <a:srgbClr val="FFFFFF"/>
                </a:highlight>
                <a:latin typeface="Consolas"/>
                <a:ea typeface="Consolas"/>
                <a:cs typeface="Consolas"/>
                <a:sym typeface="Consolas"/>
              </a:rPr>
              <a:t> {</a:t>
            </a:r>
            <a:endParaRPr sz="1050">
              <a:solidFill>
                <a:srgbClr val="1A1A1A"/>
              </a:solidFill>
              <a:highlight>
                <a:srgbClr val="FFFFFF"/>
              </a:highlight>
              <a:latin typeface="Consolas"/>
              <a:ea typeface="Consolas"/>
              <a:cs typeface="Consolas"/>
              <a:sym typeface="Consolas"/>
            </a:endParaRPr>
          </a:p>
          <a:p>
            <a:pPr marL="0" lvl="0" indent="0" algn="l" rtl="0">
              <a:lnSpc>
                <a:spcPct val="100000"/>
              </a:lnSpc>
              <a:spcBef>
                <a:spcPts val="0"/>
              </a:spcBef>
              <a:spcAft>
                <a:spcPts val="0"/>
              </a:spcAft>
              <a:buNone/>
            </a:pPr>
            <a:endParaRPr sz="1050">
              <a:solidFill>
                <a:srgbClr val="1A1A1A"/>
              </a:solidFill>
              <a:highlight>
                <a:srgbClr val="FFFFFF"/>
              </a:highlight>
              <a:latin typeface="Consolas"/>
              <a:ea typeface="Consolas"/>
              <a:cs typeface="Consolas"/>
              <a:sym typeface="Consolas"/>
            </a:endParaRPr>
          </a:p>
          <a:p>
            <a:pPr marL="0" lvl="0" indent="0" algn="l" rtl="0">
              <a:lnSpc>
                <a:spcPct val="100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marL="0" lvl="0" indent="0" algn="l" rtl="0">
              <a:lnSpc>
                <a:spcPct val="100000"/>
              </a:lnSpc>
              <a:spcBef>
                <a:spcPts val="0"/>
              </a:spcBef>
              <a:spcAft>
                <a:spcPts val="0"/>
              </a:spcAft>
              <a:buNone/>
            </a:pPr>
            <a:endParaRPr sz="1050">
              <a:solidFill>
                <a:srgbClr val="1A1A1A"/>
              </a:solidFill>
              <a:highlight>
                <a:srgbClr val="FFFFFF"/>
              </a:highlight>
              <a:latin typeface="Consolas"/>
              <a:ea typeface="Consolas"/>
              <a:cs typeface="Consolas"/>
              <a:sym typeface="Consola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3"/>
                                        </p:tgtEl>
                                        <p:attrNameLst>
                                          <p:attrName>style.visibility</p:attrName>
                                        </p:attrNameLst>
                                      </p:cBhvr>
                                      <p:to>
                                        <p:strVal val="visible"/>
                                      </p:to>
                                    </p:set>
                                    <p:animEffect transition="in" filter="fade">
                                      <p:cBhvr>
                                        <p:cTn id="7" dur="1000"/>
                                        <p:tgtEl>
                                          <p:spTgt spid="283"/>
                                        </p:tgtEl>
                                      </p:cBhvr>
                                    </p:animEffect>
                                  </p:childTnLst>
                                </p:cTn>
                              </p:par>
                              <p:par>
                                <p:cTn id="8" presetID="10" presetClass="entr" presetSubtype="0" fill="hold" nodeType="withEffect">
                                  <p:stCondLst>
                                    <p:cond delay="0"/>
                                  </p:stCondLst>
                                  <p:childTnLst>
                                    <p:set>
                                      <p:cBhvr>
                                        <p:cTn id="9" dur="1" fill="hold">
                                          <p:stCondLst>
                                            <p:cond delay="0"/>
                                          </p:stCondLst>
                                        </p:cTn>
                                        <p:tgtEl>
                                          <p:spTgt spid="285"/>
                                        </p:tgtEl>
                                        <p:attrNameLst>
                                          <p:attrName>style.visibility</p:attrName>
                                        </p:attrNameLst>
                                      </p:cBhvr>
                                      <p:to>
                                        <p:strVal val="visible"/>
                                      </p:to>
                                    </p:set>
                                    <p:animEffect transition="in" filter="fade">
                                      <p:cBhvr>
                                        <p:cTn id="10" dur="1000"/>
                                        <p:tgtEl>
                                          <p:spTgt spid="285"/>
                                        </p:tgtEl>
                                      </p:cBhvr>
                                    </p:animEffect>
                                  </p:childTnLst>
                                </p:cTn>
                              </p:par>
                              <p:par>
                                <p:cTn id="11" presetID="10" presetClass="entr" presetSubtype="0" fill="hold" nodeType="withEffect">
                                  <p:stCondLst>
                                    <p:cond delay="0"/>
                                  </p:stCondLst>
                                  <p:childTnLst>
                                    <p:set>
                                      <p:cBhvr>
                                        <p:cTn id="12" dur="1" fill="hold">
                                          <p:stCondLst>
                                            <p:cond delay="0"/>
                                          </p:stCondLst>
                                        </p:cTn>
                                        <p:tgtEl>
                                          <p:spTgt spid="284"/>
                                        </p:tgtEl>
                                        <p:attrNameLst>
                                          <p:attrName>style.visibility</p:attrName>
                                        </p:attrNameLst>
                                      </p:cBhvr>
                                      <p:to>
                                        <p:strVal val="visible"/>
                                      </p:to>
                                    </p:set>
                                    <p:animEffect transition="in" filter="fade">
                                      <p:cBhvr>
                                        <p:cTn id="13" dur="1000"/>
                                        <p:tgtEl>
                                          <p:spTgt spid="2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gradFill>
          <a:gsLst>
            <a:gs pos="0">
              <a:srgbClr val="FFE659"/>
            </a:gs>
            <a:gs pos="58000">
              <a:schemeClr val="accent4"/>
            </a:gs>
            <a:gs pos="100000">
              <a:schemeClr val="accent4"/>
            </a:gs>
          </a:gsLst>
          <a:path path="circle">
            <a:fillToRect l="100000" t="100000"/>
          </a:path>
          <a:tileRect r="-100000" b="-100000"/>
        </a:gradFill>
        <a:effectLst/>
      </p:bgPr>
    </p:bg>
    <p:spTree>
      <p:nvGrpSpPr>
        <p:cNvPr id="1" name="Shape 289"/>
        <p:cNvGrpSpPr/>
        <p:nvPr/>
      </p:nvGrpSpPr>
      <p:grpSpPr>
        <a:xfrm>
          <a:off x="0" y="0"/>
          <a:ext cx="0" cy="0"/>
          <a:chOff x="0" y="0"/>
          <a:chExt cx="0" cy="0"/>
        </a:xfrm>
      </p:grpSpPr>
      <p:sp>
        <p:nvSpPr>
          <p:cNvPr id="290" name="Google Shape;290;p37"/>
          <p:cNvSpPr txBox="1">
            <a:spLocks noGrp="1"/>
          </p:cNvSpPr>
          <p:nvPr>
            <p:ph type="ctrTitle"/>
          </p:nvPr>
        </p:nvSpPr>
        <p:spPr>
          <a:xfrm>
            <a:off x="779100" y="984950"/>
            <a:ext cx="6957300" cy="1572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Style.css</a:t>
            </a:r>
            <a:endParaRPr/>
          </a:p>
          <a:p>
            <a:pPr marL="0" lvl="0" indent="0" algn="l" rtl="0">
              <a:spcBef>
                <a:spcPts val="0"/>
              </a:spcBef>
              <a:spcAft>
                <a:spcPts val="0"/>
              </a:spcAft>
              <a:buNone/>
            </a:pPr>
            <a:endParaRPr sz="5000"/>
          </a:p>
        </p:txBody>
      </p:sp>
      <p:pic>
        <p:nvPicPr>
          <p:cNvPr id="291" name="Google Shape;291;p37"/>
          <p:cNvPicPr preferRelativeResize="0"/>
          <p:nvPr/>
        </p:nvPicPr>
        <p:blipFill rotWithShape="1">
          <a:blip r:embed="rId3">
            <a:alphaModFix/>
          </a:blip>
          <a:srcRect r="20898" b="32619"/>
          <a:stretch/>
        </p:blipFill>
        <p:spPr>
          <a:xfrm>
            <a:off x="5826900" y="1367600"/>
            <a:ext cx="3317100" cy="3775900"/>
          </a:xfrm>
          <a:prstGeom prst="rect">
            <a:avLst/>
          </a:prstGeom>
          <a:noFill/>
          <a:ln>
            <a:noFill/>
          </a:ln>
        </p:spPr>
      </p:pic>
      <p:sp>
        <p:nvSpPr>
          <p:cNvPr id="292" name="Google Shape;292;p37"/>
          <p:cNvSpPr/>
          <p:nvPr/>
        </p:nvSpPr>
        <p:spPr>
          <a:xfrm>
            <a:off x="783225" y="2042875"/>
            <a:ext cx="4974000" cy="3100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37"/>
          <p:cNvSpPr txBox="1"/>
          <p:nvPr/>
        </p:nvSpPr>
        <p:spPr>
          <a:xfrm>
            <a:off x="1049700" y="2205375"/>
            <a:ext cx="4650900" cy="4002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0"/>
              </a:spcBef>
              <a:spcAft>
                <a:spcPts val="0"/>
              </a:spcAft>
              <a:buNone/>
            </a:pPr>
            <a:endParaRPr>
              <a:latin typeface="IBM Plex Sans Condensed"/>
              <a:ea typeface="IBM Plex Sans Condensed"/>
              <a:cs typeface="IBM Plex Sans Condensed"/>
              <a:sym typeface="IBM Plex Sans Condensed"/>
            </a:endParaRPr>
          </a:p>
        </p:txBody>
      </p:sp>
      <p:sp>
        <p:nvSpPr>
          <p:cNvPr id="294" name="Google Shape;294;p37"/>
          <p:cNvSpPr txBox="1"/>
          <p:nvPr/>
        </p:nvSpPr>
        <p:spPr>
          <a:xfrm>
            <a:off x="1049700" y="2205375"/>
            <a:ext cx="4650900" cy="14775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0"/>
              </a:spcBef>
              <a:spcAft>
                <a:spcPts val="0"/>
              </a:spcAft>
              <a:buNone/>
            </a:pPr>
            <a:r>
              <a:rPr lang="en" sz="1050">
                <a:solidFill>
                  <a:srgbClr val="AF33A6"/>
                </a:solidFill>
                <a:highlight>
                  <a:srgbClr val="FFFFFF"/>
                </a:highlight>
                <a:latin typeface="Consolas"/>
                <a:ea typeface="Consolas"/>
                <a:cs typeface="Consolas"/>
                <a:sym typeface="Consolas"/>
              </a:rPr>
              <a:t>.button</a:t>
            </a:r>
            <a:r>
              <a:rPr lang="en" sz="1050">
                <a:solidFill>
                  <a:srgbClr val="1A1A1A"/>
                </a:solidFill>
                <a:highlight>
                  <a:srgbClr val="FFFFFF"/>
                </a:highlight>
                <a:latin typeface="Consolas"/>
                <a:ea typeface="Consolas"/>
                <a:cs typeface="Consolas"/>
                <a:sym typeface="Consolas"/>
              </a:rPr>
              <a:t> {</a:t>
            </a:r>
            <a:endParaRPr sz="1050">
              <a:solidFill>
                <a:srgbClr val="1A1A1A"/>
              </a:solidFill>
              <a:highlight>
                <a:srgbClr val="FFFFFF"/>
              </a:highlight>
              <a:latin typeface="Consolas"/>
              <a:ea typeface="Consolas"/>
              <a:cs typeface="Consolas"/>
              <a:sym typeface="Consolas"/>
            </a:endParaRPr>
          </a:p>
          <a:p>
            <a:pPr marL="0" lvl="0" indent="0" algn="l" rtl="0">
              <a:lnSpc>
                <a:spcPct val="100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padding</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1</a:t>
            </a:r>
            <a:r>
              <a:rPr lang="en" sz="1050">
                <a:solidFill>
                  <a:srgbClr val="7B1FA2"/>
                </a:solidFill>
                <a:highlight>
                  <a:srgbClr val="FFFFFF"/>
                </a:highlight>
                <a:latin typeface="Consolas"/>
                <a:ea typeface="Consolas"/>
                <a:cs typeface="Consolas"/>
                <a:sym typeface="Consolas"/>
              </a:rPr>
              <a:t>rem</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marL="0" lvl="0" indent="0" algn="l" rtl="0">
              <a:lnSpc>
                <a:spcPct val="100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border</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2</a:t>
            </a:r>
            <a:r>
              <a:rPr lang="en" sz="1050">
                <a:solidFill>
                  <a:srgbClr val="7B1FA2"/>
                </a:solidFill>
                <a:highlight>
                  <a:srgbClr val="FFFFFF"/>
                </a:highlight>
                <a:latin typeface="Consolas"/>
                <a:ea typeface="Consolas"/>
                <a:cs typeface="Consolas"/>
                <a:sym typeface="Consolas"/>
              </a:rPr>
              <a:t>px</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solid</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red</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marL="0" lvl="0" indent="0" algn="l" rtl="0">
              <a:lnSpc>
                <a:spcPct val="100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font-weight</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bold</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marL="0" lvl="0" indent="0" algn="l" rtl="0">
              <a:lnSpc>
                <a:spcPct val="100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text-decoration</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none</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marL="0" lvl="0" indent="0" algn="l" rtl="0">
              <a:lnSpc>
                <a:spcPct val="100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color</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red</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marL="0" lvl="0" indent="0" algn="l" rtl="0">
              <a:lnSpc>
                <a:spcPct val="100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marL="0" lvl="0" indent="0" algn="l" rtl="0">
              <a:lnSpc>
                <a:spcPct val="100000"/>
              </a:lnSpc>
              <a:spcBef>
                <a:spcPts val="0"/>
              </a:spcBef>
              <a:spcAft>
                <a:spcPts val="0"/>
              </a:spcAft>
              <a:buNone/>
            </a:pPr>
            <a:endParaRPr sz="1050">
              <a:solidFill>
                <a:srgbClr val="398BC9"/>
              </a:solidFill>
              <a:highlight>
                <a:srgbClr val="FFFFFF"/>
              </a:highlight>
              <a:latin typeface="Consolas"/>
              <a:ea typeface="Consolas"/>
              <a:cs typeface="Consolas"/>
              <a:sym typeface="Consolas"/>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gradFill>
          <a:gsLst>
            <a:gs pos="0">
              <a:srgbClr val="FFE659"/>
            </a:gs>
            <a:gs pos="58000">
              <a:schemeClr val="accent4"/>
            </a:gs>
            <a:gs pos="100000">
              <a:schemeClr val="accent4"/>
            </a:gs>
          </a:gsLst>
          <a:path path="circle">
            <a:fillToRect l="100000" t="100000"/>
          </a:path>
          <a:tileRect r="-100000" b="-100000"/>
        </a:gradFill>
        <a:effectLst/>
      </p:bgPr>
    </p:bg>
    <p:spTree>
      <p:nvGrpSpPr>
        <p:cNvPr id="1" name="Shape 298"/>
        <p:cNvGrpSpPr/>
        <p:nvPr/>
      </p:nvGrpSpPr>
      <p:grpSpPr>
        <a:xfrm>
          <a:off x="0" y="0"/>
          <a:ext cx="0" cy="0"/>
          <a:chOff x="0" y="0"/>
          <a:chExt cx="0" cy="0"/>
        </a:xfrm>
      </p:grpSpPr>
      <p:sp>
        <p:nvSpPr>
          <p:cNvPr id="299" name="Google Shape;299;p38"/>
          <p:cNvSpPr txBox="1">
            <a:spLocks noGrp="1"/>
          </p:cNvSpPr>
          <p:nvPr>
            <p:ph type="ctrTitle"/>
          </p:nvPr>
        </p:nvSpPr>
        <p:spPr>
          <a:xfrm>
            <a:off x="779100" y="984950"/>
            <a:ext cx="6957300" cy="1572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Style.css</a:t>
            </a:r>
            <a:endParaRPr/>
          </a:p>
          <a:p>
            <a:pPr marL="0" lvl="0" indent="0" algn="l" rtl="0">
              <a:spcBef>
                <a:spcPts val="0"/>
              </a:spcBef>
              <a:spcAft>
                <a:spcPts val="0"/>
              </a:spcAft>
              <a:buNone/>
            </a:pPr>
            <a:endParaRPr sz="5000"/>
          </a:p>
        </p:txBody>
      </p:sp>
      <p:pic>
        <p:nvPicPr>
          <p:cNvPr id="300" name="Google Shape;300;p38"/>
          <p:cNvPicPr preferRelativeResize="0"/>
          <p:nvPr/>
        </p:nvPicPr>
        <p:blipFill rotWithShape="1">
          <a:blip r:embed="rId3">
            <a:alphaModFix/>
          </a:blip>
          <a:srcRect r="20898" b="32619"/>
          <a:stretch/>
        </p:blipFill>
        <p:spPr>
          <a:xfrm>
            <a:off x="5826900" y="1367600"/>
            <a:ext cx="3317100" cy="3775900"/>
          </a:xfrm>
          <a:prstGeom prst="rect">
            <a:avLst/>
          </a:prstGeom>
          <a:noFill/>
          <a:ln>
            <a:noFill/>
          </a:ln>
        </p:spPr>
      </p:pic>
      <p:sp>
        <p:nvSpPr>
          <p:cNvPr id="301" name="Google Shape;301;p38"/>
          <p:cNvSpPr/>
          <p:nvPr/>
        </p:nvSpPr>
        <p:spPr>
          <a:xfrm>
            <a:off x="783225" y="2042875"/>
            <a:ext cx="4974000" cy="3100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38"/>
          <p:cNvSpPr txBox="1"/>
          <p:nvPr/>
        </p:nvSpPr>
        <p:spPr>
          <a:xfrm>
            <a:off x="1049700" y="2205375"/>
            <a:ext cx="4650900" cy="4002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0"/>
              </a:spcBef>
              <a:spcAft>
                <a:spcPts val="0"/>
              </a:spcAft>
              <a:buNone/>
            </a:pPr>
            <a:endParaRPr>
              <a:latin typeface="IBM Plex Sans Condensed"/>
              <a:ea typeface="IBM Plex Sans Condensed"/>
              <a:cs typeface="IBM Plex Sans Condensed"/>
              <a:sym typeface="IBM Plex Sans Condensed"/>
            </a:endParaRPr>
          </a:p>
        </p:txBody>
      </p:sp>
      <p:sp>
        <p:nvSpPr>
          <p:cNvPr id="303" name="Google Shape;303;p38"/>
          <p:cNvSpPr txBox="1"/>
          <p:nvPr/>
        </p:nvSpPr>
        <p:spPr>
          <a:xfrm>
            <a:off x="1049700" y="2205375"/>
            <a:ext cx="4650900" cy="11544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0"/>
              </a:spcBef>
              <a:spcAft>
                <a:spcPts val="0"/>
              </a:spcAft>
              <a:buNone/>
            </a:pPr>
            <a:r>
              <a:rPr lang="en" sz="1050">
                <a:solidFill>
                  <a:srgbClr val="AF33A6"/>
                </a:solidFill>
                <a:highlight>
                  <a:srgbClr val="FFFFFF"/>
                </a:highlight>
                <a:latin typeface="Consolas"/>
                <a:ea typeface="Consolas"/>
                <a:cs typeface="Consolas"/>
                <a:sym typeface="Consolas"/>
              </a:rPr>
              <a:t>:root</a:t>
            </a:r>
            <a:r>
              <a:rPr lang="en" sz="1050">
                <a:solidFill>
                  <a:srgbClr val="1A1A1A"/>
                </a:solidFill>
                <a:highlight>
                  <a:srgbClr val="FFFFFF"/>
                </a:highlight>
                <a:latin typeface="Consolas"/>
                <a:ea typeface="Consolas"/>
                <a:cs typeface="Consolas"/>
                <a:sym typeface="Consolas"/>
              </a:rPr>
              <a:t> {</a:t>
            </a:r>
            <a:endParaRPr sz="1050">
              <a:solidFill>
                <a:srgbClr val="1A1A1A"/>
              </a:solidFill>
              <a:highlight>
                <a:srgbClr val="FFFFFF"/>
              </a:highlight>
              <a:latin typeface="Consolas"/>
              <a:ea typeface="Consolas"/>
              <a:cs typeface="Consolas"/>
              <a:sym typeface="Consolas"/>
            </a:endParaRPr>
          </a:p>
          <a:p>
            <a:pPr marL="0" lvl="0" indent="0" algn="l" rtl="0">
              <a:lnSpc>
                <a:spcPct val="100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33333"/>
                </a:solidFill>
                <a:highlight>
                  <a:srgbClr val="FFFFFF"/>
                </a:highlight>
                <a:latin typeface="Consolas"/>
                <a:ea typeface="Consolas"/>
                <a:cs typeface="Consolas"/>
                <a:sym typeface="Consolas"/>
              </a:rPr>
              <a:t>--primary</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red</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marL="0" lvl="0" indent="0" algn="l" rtl="0">
              <a:lnSpc>
                <a:spcPct val="100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marL="0" lvl="0" indent="0" algn="l" rtl="0">
              <a:lnSpc>
                <a:spcPct val="100000"/>
              </a:lnSpc>
              <a:spcBef>
                <a:spcPts val="0"/>
              </a:spcBef>
              <a:spcAft>
                <a:spcPts val="0"/>
              </a:spcAft>
              <a:buNone/>
            </a:pPr>
            <a:endParaRPr sz="1050">
              <a:solidFill>
                <a:srgbClr val="1A1A1A"/>
              </a:solidFill>
              <a:highlight>
                <a:srgbClr val="FFFFFF"/>
              </a:highlight>
              <a:latin typeface="Consolas"/>
              <a:ea typeface="Consolas"/>
              <a:cs typeface="Consolas"/>
              <a:sym typeface="Consolas"/>
            </a:endParaRPr>
          </a:p>
          <a:p>
            <a:pPr marL="0" lvl="0" indent="0" algn="l" rtl="0">
              <a:lnSpc>
                <a:spcPct val="100000"/>
              </a:lnSpc>
              <a:spcBef>
                <a:spcPts val="0"/>
              </a:spcBef>
              <a:spcAft>
                <a:spcPts val="0"/>
              </a:spcAft>
              <a:buNone/>
            </a:pPr>
            <a:r>
              <a:rPr lang="en" sz="1050">
                <a:solidFill>
                  <a:srgbClr val="AF33A6"/>
                </a:solidFill>
                <a:highlight>
                  <a:srgbClr val="FFFFFF"/>
                </a:highlight>
                <a:latin typeface="Consolas"/>
                <a:ea typeface="Consolas"/>
                <a:cs typeface="Consolas"/>
                <a:sym typeface="Consolas"/>
              </a:rPr>
              <a:t>--- rest of css ---</a:t>
            </a:r>
            <a:endParaRPr sz="1050">
              <a:solidFill>
                <a:srgbClr val="AF33A6"/>
              </a:solidFill>
              <a:highlight>
                <a:srgbClr val="FFFFFF"/>
              </a:highlight>
              <a:latin typeface="Consolas"/>
              <a:ea typeface="Consolas"/>
              <a:cs typeface="Consolas"/>
              <a:sym typeface="Consolas"/>
            </a:endParaRPr>
          </a:p>
          <a:p>
            <a:pPr marL="0" lvl="0" indent="0" algn="l" rtl="0">
              <a:lnSpc>
                <a:spcPct val="100000"/>
              </a:lnSpc>
              <a:spcBef>
                <a:spcPts val="0"/>
              </a:spcBef>
              <a:spcAft>
                <a:spcPts val="0"/>
              </a:spcAft>
              <a:buNone/>
            </a:pPr>
            <a:endParaRPr sz="1050">
              <a:solidFill>
                <a:srgbClr val="398BC9"/>
              </a:solidFill>
              <a:highlight>
                <a:srgbClr val="FFFFFF"/>
              </a:highlight>
              <a:latin typeface="Consolas"/>
              <a:ea typeface="Consolas"/>
              <a:cs typeface="Consolas"/>
              <a:sym typeface="Consolas"/>
            </a:endParaRPr>
          </a:p>
        </p:txBody>
      </p:sp>
      <p:sp>
        <p:nvSpPr>
          <p:cNvPr id="304" name="Google Shape;304;p38"/>
          <p:cNvSpPr txBox="1"/>
          <p:nvPr/>
        </p:nvSpPr>
        <p:spPr>
          <a:xfrm>
            <a:off x="1049700" y="3460258"/>
            <a:ext cx="3984000" cy="169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50">
                <a:solidFill>
                  <a:srgbClr val="AF33A6"/>
                </a:solidFill>
                <a:latin typeface="Consolas"/>
                <a:ea typeface="Consolas"/>
                <a:cs typeface="Consolas"/>
                <a:sym typeface="Consolas"/>
              </a:rPr>
              <a:t>.button</a:t>
            </a:r>
            <a:r>
              <a:rPr lang="en" sz="1050">
                <a:solidFill>
                  <a:srgbClr val="1A1A1A"/>
                </a:solidFill>
                <a:latin typeface="Consolas"/>
                <a:ea typeface="Consolas"/>
                <a:cs typeface="Consolas"/>
                <a:sym typeface="Consolas"/>
              </a:rPr>
              <a:t> {</a:t>
            </a:r>
            <a:endParaRPr sz="1050">
              <a:solidFill>
                <a:srgbClr val="1A1A1A"/>
              </a:solidFill>
              <a:latin typeface="Consolas"/>
              <a:ea typeface="Consolas"/>
              <a:cs typeface="Consolas"/>
              <a:sym typeface="Consolas"/>
            </a:endParaRPr>
          </a:p>
          <a:p>
            <a:pPr marL="0" lvl="0" indent="0" algn="l" rtl="0">
              <a:spcBef>
                <a:spcPts val="0"/>
              </a:spcBef>
              <a:spcAft>
                <a:spcPts val="0"/>
              </a:spcAft>
              <a:buNone/>
            </a:pPr>
            <a:r>
              <a:rPr lang="en" sz="1050">
                <a:solidFill>
                  <a:srgbClr val="1A1A1A"/>
                </a:solidFill>
                <a:latin typeface="Consolas"/>
                <a:ea typeface="Consolas"/>
                <a:cs typeface="Consolas"/>
                <a:sym typeface="Consolas"/>
              </a:rPr>
              <a:t>    </a:t>
            </a:r>
            <a:r>
              <a:rPr lang="en" sz="1050">
                <a:solidFill>
                  <a:srgbClr val="3F831E"/>
                </a:solidFill>
                <a:latin typeface="Consolas"/>
                <a:ea typeface="Consolas"/>
                <a:cs typeface="Consolas"/>
                <a:sym typeface="Consolas"/>
              </a:rPr>
              <a:t>padding</a:t>
            </a:r>
            <a:r>
              <a:rPr lang="en" sz="1050">
                <a:solidFill>
                  <a:srgbClr val="1A1A1A"/>
                </a:solidFill>
                <a:latin typeface="Consolas"/>
                <a:ea typeface="Consolas"/>
                <a:cs typeface="Consolas"/>
                <a:sym typeface="Consolas"/>
              </a:rPr>
              <a:t>: </a:t>
            </a:r>
            <a:r>
              <a:rPr lang="en" sz="1050">
                <a:solidFill>
                  <a:srgbClr val="398BC9"/>
                </a:solidFill>
                <a:latin typeface="Consolas"/>
                <a:ea typeface="Consolas"/>
                <a:cs typeface="Consolas"/>
                <a:sym typeface="Consolas"/>
              </a:rPr>
              <a:t>1</a:t>
            </a:r>
            <a:r>
              <a:rPr lang="en" sz="1050">
                <a:solidFill>
                  <a:srgbClr val="7B1FA2"/>
                </a:solidFill>
                <a:latin typeface="Consolas"/>
                <a:ea typeface="Consolas"/>
                <a:cs typeface="Consolas"/>
                <a:sym typeface="Consolas"/>
              </a:rPr>
              <a:t>rem</a:t>
            </a:r>
            <a:r>
              <a:rPr lang="en" sz="1050">
                <a:solidFill>
                  <a:srgbClr val="1A1A1A"/>
                </a:solidFill>
                <a:latin typeface="Consolas"/>
                <a:ea typeface="Consolas"/>
                <a:cs typeface="Consolas"/>
                <a:sym typeface="Consolas"/>
              </a:rPr>
              <a:t>;</a:t>
            </a:r>
            <a:endParaRPr sz="1050">
              <a:solidFill>
                <a:srgbClr val="1A1A1A"/>
              </a:solidFill>
              <a:latin typeface="Consolas"/>
              <a:ea typeface="Consolas"/>
              <a:cs typeface="Consolas"/>
              <a:sym typeface="Consolas"/>
            </a:endParaRPr>
          </a:p>
          <a:p>
            <a:pPr marL="0" lvl="0" indent="0" algn="l" rtl="0">
              <a:spcBef>
                <a:spcPts val="0"/>
              </a:spcBef>
              <a:spcAft>
                <a:spcPts val="0"/>
              </a:spcAft>
              <a:buNone/>
            </a:pPr>
            <a:r>
              <a:rPr lang="en" sz="1050">
                <a:solidFill>
                  <a:srgbClr val="1A1A1A"/>
                </a:solidFill>
                <a:latin typeface="Consolas"/>
                <a:ea typeface="Consolas"/>
                <a:cs typeface="Consolas"/>
                <a:sym typeface="Consolas"/>
              </a:rPr>
              <a:t>    </a:t>
            </a:r>
            <a:r>
              <a:rPr lang="en" sz="1050">
                <a:solidFill>
                  <a:srgbClr val="3F831E"/>
                </a:solidFill>
                <a:latin typeface="Consolas"/>
                <a:ea typeface="Consolas"/>
                <a:cs typeface="Consolas"/>
                <a:sym typeface="Consolas"/>
              </a:rPr>
              <a:t>border</a:t>
            </a:r>
            <a:r>
              <a:rPr lang="en" sz="1050">
                <a:solidFill>
                  <a:srgbClr val="1A1A1A"/>
                </a:solidFill>
                <a:latin typeface="Consolas"/>
                <a:ea typeface="Consolas"/>
                <a:cs typeface="Consolas"/>
                <a:sym typeface="Consolas"/>
              </a:rPr>
              <a:t>: </a:t>
            </a:r>
            <a:r>
              <a:rPr lang="en" sz="1050">
                <a:solidFill>
                  <a:srgbClr val="398BC9"/>
                </a:solidFill>
                <a:latin typeface="Consolas"/>
                <a:ea typeface="Consolas"/>
                <a:cs typeface="Consolas"/>
                <a:sym typeface="Consolas"/>
              </a:rPr>
              <a:t>2</a:t>
            </a:r>
            <a:r>
              <a:rPr lang="en" sz="1050">
                <a:solidFill>
                  <a:srgbClr val="7B1FA2"/>
                </a:solidFill>
                <a:latin typeface="Consolas"/>
                <a:ea typeface="Consolas"/>
                <a:cs typeface="Consolas"/>
                <a:sym typeface="Consolas"/>
              </a:rPr>
              <a:t>px</a:t>
            </a:r>
            <a:r>
              <a:rPr lang="en" sz="1050">
                <a:solidFill>
                  <a:srgbClr val="1A1A1A"/>
                </a:solidFill>
                <a:latin typeface="Consolas"/>
                <a:ea typeface="Consolas"/>
                <a:cs typeface="Consolas"/>
                <a:sym typeface="Consolas"/>
              </a:rPr>
              <a:t> </a:t>
            </a:r>
            <a:r>
              <a:rPr lang="en" sz="1050">
                <a:solidFill>
                  <a:srgbClr val="398BC9"/>
                </a:solidFill>
                <a:latin typeface="Consolas"/>
                <a:ea typeface="Consolas"/>
                <a:cs typeface="Consolas"/>
                <a:sym typeface="Consolas"/>
              </a:rPr>
              <a:t>solid</a:t>
            </a:r>
            <a:r>
              <a:rPr lang="en" sz="1050">
                <a:solidFill>
                  <a:srgbClr val="1A1A1A"/>
                </a:solidFill>
                <a:latin typeface="Consolas"/>
                <a:ea typeface="Consolas"/>
                <a:cs typeface="Consolas"/>
                <a:sym typeface="Consolas"/>
              </a:rPr>
              <a:t> </a:t>
            </a:r>
            <a:r>
              <a:rPr lang="en" sz="1050">
                <a:solidFill>
                  <a:srgbClr val="398BC9"/>
                </a:solidFill>
                <a:latin typeface="Consolas"/>
                <a:ea typeface="Consolas"/>
                <a:cs typeface="Consolas"/>
                <a:sym typeface="Consolas"/>
              </a:rPr>
              <a:t>red</a:t>
            </a:r>
            <a:r>
              <a:rPr lang="en" sz="1050">
                <a:solidFill>
                  <a:srgbClr val="1A1A1A"/>
                </a:solidFill>
                <a:latin typeface="Consolas"/>
                <a:ea typeface="Consolas"/>
                <a:cs typeface="Consolas"/>
                <a:sym typeface="Consolas"/>
              </a:rPr>
              <a:t>;</a:t>
            </a:r>
            <a:endParaRPr sz="1050">
              <a:solidFill>
                <a:srgbClr val="1A1A1A"/>
              </a:solidFill>
              <a:latin typeface="Consolas"/>
              <a:ea typeface="Consolas"/>
              <a:cs typeface="Consolas"/>
              <a:sym typeface="Consolas"/>
            </a:endParaRPr>
          </a:p>
          <a:p>
            <a:pPr marL="0" lvl="0" indent="0" algn="l" rtl="0">
              <a:spcBef>
                <a:spcPts val="0"/>
              </a:spcBef>
              <a:spcAft>
                <a:spcPts val="0"/>
              </a:spcAft>
              <a:buNone/>
            </a:pPr>
            <a:r>
              <a:rPr lang="en" sz="1050">
                <a:solidFill>
                  <a:srgbClr val="1A1A1A"/>
                </a:solidFill>
                <a:latin typeface="Consolas"/>
                <a:ea typeface="Consolas"/>
                <a:cs typeface="Consolas"/>
                <a:sym typeface="Consolas"/>
              </a:rPr>
              <a:t>    </a:t>
            </a:r>
            <a:r>
              <a:rPr lang="en" sz="1050">
                <a:solidFill>
                  <a:srgbClr val="3F831E"/>
                </a:solidFill>
                <a:latin typeface="Consolas"/>
                <a:ea typeface="Consolas"/>
                <a:cs typeface="Consolas"/>
                <a:sym typeface="Consolas"/>
              </a:rPr>
              <a:t>font-weight</a:t>
            </a:r>
            <a:r>
              <a:rPr lang="en" sz="1050">
                <a:solidFill>
                  <a:srgbClr val="1A1A1A"/>
                </a:solidFill>
                <a:latin typeface="Consolas"/>
                <a:ea typeface="Consolas"/>
                <a:cs typeface="Consolas"/>
                <a:sym typeface="Consolas"/>
              </a:rPr>
              <a:t>: </a:t>
            </a:r>
            <a:r>
              <a:rPr lang="en" sz="1050">
                <a:solidFill>
                  <a:srgbClr val="398BC9"/>
                </a:solidFill>
                <a:latin typeface="Consolas"/>
                <a:ea typeface="Consolas"/>
                <a:cs typeface="Consolas"/>
                <a:sym typeface="Consolas"/>
              </a:rPr>
              <a:t>bold</a:t>
            </a:r>
            <a:r>
              <a:rPr lang="en" sz="1050">
                <a:solidFill>
                  <a:srgbClr val="1A1A1A"/>
                </a:solidFill>
                <a:latin typeface="Consolas"/>
                <a:ea typeface="Consolas"/>
                <a:cs typeface="Consolas"/>
                <a:sym typeface="Consolas"/>
              </a:rPr>
              <a:t>;</a:t>
            </a:r>
            <a:endParaRPr sz="1050">
              <a:solidFill>
                <a:srgbClr val="1A1A1A"/>
              </a:solidFill>
              <a:latin typeface="Consolas"/>
              <a:ea typeface="Consolas"/>
              <a:cs typeface="Consolas"/>
              <a:sym typeface="Consolas"/>
            </a:endParaRPr>
          </a:p>
          <a:p>
            <a:pPr marL="0" lvl="0" indent="0" algn="l" rtl="0">
              <a:spcBef>
                <a:spcPts val="0"/>
              </a:spcBef>
              <a:spcAft>
                <a:spcPts val="0"/>
              </a:spcAft>
              <a:buNone/>
            </a:pPr>
            <a:r>
              <a:rPr lang="en" sz="1050">
                <a:solidFill>
                  <a:srgbClr val="1A1A1A"/>
                </a:solidFill>
                <a:latin typeface="Consolas"/>
                <a:ea typeface="Consolas"/>
                <a:cs typeface="Consolas"/>
                <a:sym typeface="Consolas"/>
              </a:rPr>
              <a:t>    </a:t>
            </a:r>
            <a:r>
              <a:rPr lang="en" sz="1050">
                <a:solidFill>
                  <a:srgbClr val="3F831E"/>
                </a:solidFill>
                <a:latin typeface="Consolas"/>
                <a:ea typeface="Consolas"/>
                <a:cs typeface="Consolas"/>
                <a:sym typeface="Consolas"/>
              </a:rPr>
              <a:t>text-decoration</a:t>
            </a:r>
            <a:r>
              <a:rPr lang="en" sz="1050">
                <a:solidFill>
                  <a:srgbClr val="1A1A1A"/>
                </a:solidFill>
                <a:latin typeface="Consolas"/>
                <a:ea typeface="Consolas"/>
                <a:cs typeface="Consolas"/>
                <a:sym typeface="Consolas"/>
              </a:rPr>
              <a:t>: </a:t>
            </a:r>
            <a:r>
              <a:rPr lang="en" sz="1050">
                <a:solidFill>
                  <a:srgbClr val="398BC9"/>
                </a:solidFill>
                <a:latin typeface="Consolas"/>
                <a:ea typeface="Consolas"/>
                <a:cs typeface="Consolas"/>
                <a:sym typeface="Consolas"/>
              </a:rPr>
              <a:t>none</a:t>
            </a:r>
            <a:r>
              <a:rPr lang="en" sz="1050">
                <a:solidFill>
                  <a:srgbClr val="1A1A1A"/>
                </a:solidFill>
                <a:latin typeface="Consolas"/>
                <a:ea typeface="Consolas"/>
                <a:cs typeface="Consolas"/>
                <a:sym typeface="Consolas"/>
              </a:rPr>
              <a:t>;</a:t>
            </a:r>
            <a:endParaRPr sz="1050">
              <a:solidFill>
                <a:srgbClr val="1A1A1A"/>
              </a:solidFill>
              <a:latin typeface="Consolas"/>
              <a:ea typeface="Consolas"/>
              <a:cs typeface="Consolas"/>
              <a:sym typeface="Consolas"/>
            </a:endParaRPr>
          </a:p>
          <a:p>
            <a:pPr marL="0" lvl="0" indent="0" algn="l" rtl="0">
              <a:spcBef>
                <a:spcPts val="0"/>
              </a:spcBef>
              <a:spcAft>
                <a:spcPts val="0"/>
              </a:spcAft>
              <a:buNone/>
            </a:pPr>
            <a:r>
              <a:rPr lang="en" sz="1050">
                <a:solidFill>
                  <a:srgbClr val="1A1A1A"/>
                </a:solidFill>
                <a:latin typeface="Consolas"/>
                <a:ea typeface="Consolas"/>
                <a:cs typeface="Consolas"/>
                <a:sym typeface="Consolas"/>
              </a:rPr>
              <a:t>    </a:t>
            </a:r>
            <a:r>
              <a:rPr lang="en" sz="1050">
                <a:solidFill>
                  <a:srgbClr val="3F831E"/>
                </a:solidFill>
                <a:latin typeface="Consolas"/>
                <a:ea typeface="Consolas"/>
                <a:cs typeface="Consolas"/>
                <a:sym typeface="Consolas"/>
              </a:rPr>
              <a:t>color</a:t>
            </a:r>
            <a:r>
              <a:rPr lang="en" sz="1050">
                <a:solidFill>
                  <a:srgbClr val="1A1A1A"/>
                </a:solidFill>
                <a:latin typeface="Consolas"/>
                <a:ea typeface="Consolas"/>
                <a:cs typeface="Consolas"/>
                <a:sym typeface="Consolas"/>
              </a:rPr>
              <a:t>: </a:t>
            </a:r>
            <a:r>
              <a:rPr lang="en" sz="1050">
                <a:solidFill>
                  <a:srgbClr val="398BC9"/>
                </a:solidFill>
                <a:latin typeface="Consolas"/>
                <a:ea typeface="Consolas"/>
                <a:cs typeface="Consolas"/>
                <a:sym typeface="Consolas"/>
              </a:rPr>
              <a:t>red</a:t>
            </a:r>
            <a:r>
              <a:rPr lang="en" sz="1050">
                <a:solidFill>
                  <a:srgbClr val="1A1A1A"/>
                </a:solidFill>
                <a:latin typeface="Consolas"/>
                <a:ea typeface="Consolas"/>
                <a:cs typeface="Consolas"/>
                <a:sym typeface="Consolas"/>
              </a:rPr>
              <a:t>;</a:t>
            </a:r>
            <a:endParaRPr sz="1050">
              <a:solidFill>
                <a:srgbClr val="1A1A1A"/>
              </a:solidFill>
              <a:latin typeface="Consolas"/>
              <a:ea typeface="Consolas"/>
              <a:cs typeface="Consolas"/>
              <a:sym typeface="Consolas"/>
            </a:endParaRPr>
          </a:p>
          <a:p>
            <a:pPr marL="0" lvl="0" indent="0" algn="l" rtl="0">
              <a:spcBef>
                <a:spcPts val="0"/>
              </a:spcBef>
              <a:spcAft>
                <a:spcPts val="0"/>
              </a:spcAft>
              <a:buNone/>
            </a:pPr>
            <a:r>
              <a:rPr lang="en" sz="1050">
                <a:solidFill>
                  <a:srgbClr val="1A1A1A"/>
                </a:solidFill>
                <a:latin typeface="Consolas"/>
                <a:ea typeface="Consolas"/>
                <a:cs typeface="Consolas"/>
                <a:sym typeface="Consolas"/>
              </a:rPr>
              <a:t>}</a:t>
            </a:r>
            <a:endParaRPr sz="1050">
              <a:solidFill>
                <a:srgbClr val="1A1A1A"/>
              </a:solidFill>
              <a:latin typeface="Consolas"/>
              <a:ea typeface="Consolas"/>
              <a:cs typeface="Consolas"/>
              <a:sym typeface="Consolas"/>
            </a:endParaRPr>
          </a:p>
          <a:p>
            <a:pPr marL="0" lvl="0" indent="0" algn="l" rtl="0">
              <a:spcBef>
                <a:spcPts val="0"/>
              </a:spcBef>
              <a:spcAft>
                <a:spcPts val="0"/>
              </a:spcAft>
              <a:buNone/>
            </a:pPr>
            <a:endParaRPr sz="1050">
              <a:solidFill>
                <a:srgbClr val="398BC9"/>
              </a:solidFill>
              <a:latin typeface="Consolas"/>
              <a:ea typeface="Consolas"/>
              <a:cs typeface="Consolas"/>
              <a:sym typeface="Consolas"/>
            </a:endParaRPr>
          </a:p>
          <a:p>
            <a:pPr marL="0" lvl="0" indent="0" algn="l" rtl="0">
              <a:spcBef>
                <a:spcPts val="0"/>
              </a:spcBef>
              <a:spcAft>
                <a:spcPts val="0"/>
              </a:spcAft>
              <a:buNone/>
            </a:pPr>
            <a:endParaRPr>
              <a:latin typeface="IBM Plex Sans Condensed"/>
              <a:ea typeface="IBM Plex Sans Condensed"/>
              <a:cs typeface="IBM Plex Sans Condensed"/>
              <a:sym typeface="IBM Plex Sans Condensed"/>
            </a:endParaRPr>
          </a:p>
        </p:txBody>
      </p:sp>
      <p:sp>
        <p:nvSpPr>
          <p:cNvPr id="305" name="Google Shape;305;p38"/>
          <p:cNvSpPr txBox="1"/>
          <p:nvPr/>
        </p:nvSpPr>
        <p:spPr>
          <a:xfrm>
            <a:off x="1049700" y="3460258"/>
            <a:ext cx="3984000" cy="1693200"/>
          </a:xfrm>
          <a:prstGeom prst="rect">
            <a:avLst/>
          </a:prstGeom>
          <a:solidFill>
            <a:schemeClr val="lt1"/>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50">
                <a:solidFill>
                  <a:srgbClr val="AF33A6"/>
                </a:solidFill>
                <a:latin typeface="Consolas"/>
                <a:ea typeface="Consolas"/>
                <a:cs typeface="Consolas"/>
                <a:sym typeface="Consolas"/>
              </a:rPr>
              <a:t>.button</a:t>
            </a:r>
            <a:r>
              <a:rPr lang="en" sz="1050">
                <a:solidFill>
                  <a:srgbClr val="1A1A1A"/>
                </a:solidFill>
                <a:latin typeface="Consolas"/>
                <a:ea typeface="Consolas"/>
                <a:cs typeface="Consolas"/>
                <a:sym typeface="Consolas"/>
              </a:rPr>
              <a:t> {</a:t>
            </a:r>
            <a:endParaRPr sz="1050">
              <a:solidFill>
                <a:srgbClr val="1A1A1A"/>
              </a:solidFill>
              <a:latin typeface="Consolas"/>
              <a:ea typeface="Consolas"/>
              <a:cs typeface="Consolas"/>
              <a:sym typeface="Consolas"/>
            </a:endParaRPr>
          </a:p>
          <a:p>
            <a:pPr marL="0" lvl="0" indent="0" algn="l" rtl="0">
              <a:spcBef>
                <a:spcPts val="0"/>
              </a:spcBef>
              <a:spcAft>
                <a:spcPts val="0"/>
              </a:spcAft>
              <a:buNone/>
            </a:pPr>
            <a:r>
              <a:rPr lang="en" sz="1050">
                <a:solidFill>
                  <a:srgbClr val="1A1A1A"/>
                </a:solidFill>
                <a:latin typeface="Consolas"/>
                <a:ea typeface="Consolas"/>
                <a:cs typeface="Consolas"/>
                <a:sym typeface="Consolas"/>
              </a:rPr>
              <a:t>    </a:t>
            </a:r>
            <a:r>
              <a:rPr lang="en" sz="1050">
                <a:solidFill>
                  <a:srgbClr val="3F831E"/>
                </a:solidFill>
                <a:latin typeface="Consolas"/>
                <a:ea typeface="Consolas"/>
                <a:cs typeface="Consolas"/>
                <a:sym typeface="Consolas"/>
              </a:rPr>
              <a:t>padding</a:t>
            </a:r>
            <a:r>
              <a:rPr lang="en" sz="1050">
                <a:solidFill>
                  <a:srgbClr val="1A1A1A"/>
                </a:solidFill>
                <a:latin typeface="Consolas"/>
                <a:ea typeface="Consolas"/>
                <a:cs typeface="Consolas"/>
                <a:sym typeface="Consolas"/>
              </a:rPr>
              <a:t>: </a:t>
            </a:r>
            <a:r>
              <a:rPr lang="en" sz="1050">
                <a:solidFill>
                  <a:srgbClr val="398BC9"/>
                </a:solidFill>
                <a:latin typeface="Consolas"/>
                <a:ea typeface="Consolas"/>
                <a:cs typeface="Consolas"/>
                <a:sym typeface="Consolas"/>
              </a:rPr>
              <a:t>1</a:t>
            </a:r>
            <a:r>
              <a:rPr lang="en" sz="1050">
                <a:solidFill>
                  <a:srgbClr val="7B1FA2"/>
                </a:solidFill>
                <a:latin typeface="Consolas"/>
                <a:ea typeface="Consolas"/>
                <a:cs typeface="Consolas"/>
                <a:sym typeface="Consolas"/>
              </a:rPr>
              <a:t>rem</a:t>
            </a:r>
            <a:r>
              <a:rPr lang="en" sz="1050">
                <a:solidFill>
                  <a:srgbClr val="1A1A1A"/>
                </a:solidFill>
                <a:latin typeface="Consolas"/>
                <a:ea typeface="Consolas"/>
                <a:cs typeface="Consolas"/>
                <a:sym typeface="Consolas"/>
              </a:rPr>
              <a:t>;</a:t>
            </a:r>
            <a:endParaRPr sz="1050">
              <a:solidFill>
                <a:srgbClr val="1A1A1A"/>
              </a:solidFill>
              <a:latin typeface="Consolas"/>
              <a:ea typeface="Consolas"/>
              <a:cs typeface="Consolas"/>
              <a:sym typeface="Consolas"/>
            </a:endParaRPr>
          </a:p>
          <a:p>
            <a:pPr marL="0" lvl="0" indent="0" algn="l" rtl="0">
              <a:spcBef>
                <a:spcPts val="0"/>
              </a:spcBef>
              <a:spcAft>
                <a:spcPts val="0"/>
              </a:spcAft>
              <a:buNone/>
            </a:pPr>
            <a:r>
              <a:rPr lang="en" sz="1050">
                <a:solidFill>
                  <a:srgbClr val="1A1A1A"/>
                </a:solidFill>
                <a:latin typeface="Consolas"/>
                <a:ea typeface="Consolas"/>
                <a:cs typeface="Consolas"/>
                <a:sym typeface="Consolas"/>
              </a:rPr>
              <a:t>    </a:t>
            </a:r>
            <a:r>
              <a:rPr lang="en" sz="1050">
                <a:solidFill>
                  <a:srgbClr val="3F831E"/>
                </a:solidFill>
                <a:latin typeface="Consolas"/>
                <a:ea typeface="Consolas"/>
                <a:cs typeface="Consolas"/>
                <a:sym typeface="Consolas"/>
              </a:rPr>
              <a:t>border</a:t>
            </a:r>
            <a:r>
              <a:rPr lang="en" sz="1050">
                <a:solidFill>
                  <a:srgbClr val="1A1A1A"/>
                </a:solidFill>
                <a:latin typeface="Consolas"/>
                <a:ea typeface="Consolas"/>
                <a:cs typeface="Consolas"/>
                <a:sym typeface="Consolas"/>
              </a:rPr>
              <a:t>: </a:t>
            </a:r>
            <a:r>
              <a:rPr lang="en" sz="1050">
                <a:solidFill>
                  <a:srgbClr val="398BC9"/>
                </a:solidFill>
                <a:latin typeface="Consolas"/>
                <a:ea typeface="Consolas"/>
                <a:cs typeface="Consolas"/>
                <a:sym typeface="Consolas"/>
              </a:rPr>
              <a:t>2</a:t>
            </a:r>
            <a:r>
              <a:rPr lang="en" sz="1050">
                <a:solidFill>
                  <a:srgbClr val="7B1FA2"/>
                </a:solidFill>
                <a:latin typeface="Consolas"/>
                <a:ea typeface="Consolas"/>
                <a:cs typeface="Consolas"/>
                <a:sym typeface="Consolas"/>
              </a:rPr>
              <a:t>px</a:t>
            </a:r>
            <a:r>
              <a:rPr lang="en" sz="1050">
                <a:solidFill>
                  <a:srgbClr val="1A1A1A"/>
                </a:solidFill>
                <a:latin typeface="Consolas"/>
                <a:ea typeface="Consolas"/>
                <a:cs typeface="Consolas"/>
                <a:sym typeface="Consolas"/>
              </a:rPr>
              <a:t> </a:t>
            </a:r>
            <a:r>
              <a:rPr lang="en" sz="1050">
                <a:solidFill>
                  <a:srgbClr val="398BC9"/>
                </a:solidFill>
                <a:latin typeface="Consolas"/>
                <a:ea typeface="Consolas"/>
                <a:cs typeface="Consolas"/>
                <a:sym typeface="Consolas"/>
              </a:rPr>
              <a:t>solid</a:t>
            </a:r>
            <a:r>
              <a:rPr lang="en" sz="1050">
                <a:solidFill>
                  <a:srgbClr val="1A1A1A"/>
                </a:solidFill>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var</a:t>
            </a:r>
            <a:r>
              <a:rPr lang="en" sz="1050">
                <a:solidFill>
                  <a:srgbClr val="1A1A1A"/>
                </a:solidFill>
                <a:highlight>
                  <a:srgbClr val="FFFFFF"/>
                </a:highlight>
                <a:latin typeface="Consolas"/>
                <a:ea typeface="Consolas"/>
                <a:cs typeface="Consolas"/>
                <a:sym typeface="Consolas"/>
              </a:rPr>
              <a:t>(</a:t>
            </a:r>
            <a:r>
              <a:rPr lang="en" sz="1050">
                <a:solidFill>
                  <a:srgbClr val="333333"/>
                </a:solidFill>
                <a:highlight>
                  <a:srgbClr val="FFFFFF"/>
                </a:highlight>
                <a:latin typeface="Consolas"/>
                <a:ea typeface="Consolas"/>
                <a:cs typeface="Consolas"/>
                <a:sym typeface="Consolas"/>
              </a:rPr>
              <a:t>--primary</a:t>
            </a:r>
            <a:r>
              <a:rPr lang="en" sz="1050">
                <a:solidFill>
                  <a:srgbClr val="1A1A1A"/>
                </a:solidFill>
                <a:highlight>
                  <a:srgbClr val="FFFFFF"/>
                </a:highlight>
                <a:latin typeface="Consolas"/>
                <a:ea typeface="Consolas"/>
                <a:cs typeface="Consolas"/>
                <a:sym typeface="Consolas"/>
              </a:rPr>
              <a:t>)</a:t>
            </a:r>
            <a:r>
              <a:rPr lang="en" sz="1050">
                <a:solidFill>
                  <a:srgbClr val="1A1A1A"/>
                </a:solidFill>
                <a:latin typeface="Consolas"/>
                <a:ea typeface="Consolas"/>
                <a:cs typeface="Consolas"/>
                <a:sym typeface="Consolas"/>
              </a:rPr>
              <a:t>;</a:t>
            </a:r>
            <a:endParaRPr sz="1050">
              <a:solidFill>
                <a:srgbClr val="1A1A1A"/>
              </a:solidFill>
              <a:latin typeface="Consolas"/>
              <a:ea typeface="Consolas"/>
              <a:cs typeface="Consolas"/>
              <a:sym typeface="Consolas"/>
            </a:endParaRPr>
          </a:p>
          <a:p>
            <a:pPr marL="0" lvl="0" indent="0" algn="l" rtl="0">
              <a:spcBef>
                <a:spcPts val="0"/>
              </a:spcBef>
              <a:spcAft>
                <a:spcPts val="0"/>
              </a:spcAft>
              <a:buNone/>
            </a:pPr>
            <a:r>
              <a:rPr lang="en" sz="1050">
                <a:solidFill>
                  <a:srgbClr val="1A1A1A"/>
                </a:solidFill>
                <a:latin typeface="Consolas"/>
                <a:ea typeface="Consolas"/>
                <a:cs typeface="Consolas"/>
                <a:sym typeface="Consolas"/>
              </a:rPr>
              <a:t>    </a:t>
            </a:r>
            <a:r>
              <a:rPr lang="en" sz="1050">
                <a:solidFill>
                  <a:srgbClr val="3F831E"/>
                </a:solidFill>
                <a:latin typeface="Consolas"/>
                <a:ea typeface="Consolas"/>
                <a:cs typeface="Consolas"/>
                <a:sym typeface="Consolas"/>
              </a:rPr>
              <a:t>font-weight</a:t>
            </a:r>
            <a:r>
              <a:rPr lang="en" sz="1050">
                <a:solidFill>
                  <a:srgbClr val="1A1A1A"/>
                </a:solidFill>
                <a:latin typeface="Consolas"/>
                <a:ea typeface="Consolas"/>
                <a:cs typeface="Consolas"/>
                <a:sym typeface="Consolas"/>
              </a:rPr>
              <a:t>: </a:t>
            </a:r>
            <a:r>
              <a:rPr lang="en" sz="1050">
                <a:solidFill>
                  <a:srgbClr val="398BC9"/>
                </a:solidFill>
                <a:latin typeface="Consolas"/>
                <a:ea typeface="Consolas"/>
                <a:cs typeface="Consolas"/>
                <a:sym typeface="Consolas"/>
              </a:rPr>
              <a:t>bold</a:t>
            </a:r>
            <a:r>
              <a:rPr lang="en" sz="1050">
                <a:solidFill>
                  <a:srgbClr val="1A1A1A"/>
                </a:solidFill>
                <a:latin typeface="Consolas"/>
                <a:ea typeface="Consolas"/>
                <a:cs typeface="Consolas"/>
                <a:sym typeface="Consolas"/>
              </a:rPr>
              <a:t>;</a:t>
            </a:r>
            <a:endParaRPr sz="1050">
              <a:solidFill>
                <a:srgbClr val="1A1A1A"/>
              </a:solidFill>
              <a:latin typeface="Consolas"/>
              <a:ea typeface="Consolas"/>
              <a:cs typeface="Consolas"/>
              <a:sym typeface="Consolas"/>
            </a:endParaRPr>
          </a:p>
          <a:p>
            <a:pPr marL="0" lvl="0" indent="0" algn="l" rtl="0">
              <a:spcBef>
                <a:spcPts val="0"/>
              </a:spcBef>
              <a:spcAft>
                <a:spcPts val="0"/>
              </a:spcAft>
              <a:buNone/>
            </a:pPr>
            <a:r>
              <a:rPr lang="en" sz="1050">
                <a:solidFill>
                  <a:srgbClr val="1A1A1A"/>
                </a:solidFill>
                <a:latin typeface="Consolas"/>
                <a:ea typeface="Consolas"/>
                <a:cs typeface="Consolas"/>
                <a:sym typeface="Consolas"/>
              </a:rPr>
              <a:t>    </a:t>
            </a:r>
            <a:r>
              <a:rPr lang="en" sz="1050">
                <a:solidFill>
                  <a:srgbClr val="3F831E"/>
                </a:solidFill>
                <a:latin typeface="Consolas"/>
                <a:ea typeface="Consolas"/>
                <a:cs typeface="Consolas"/>
                <a:sym typeface="Consolas"/>
              </a:rPr>
              <a:t>text-decoration</a:t>
            </a:r>
            <a:r>
              <a:rPr lang="en" sz="1050">
                <a:solidFill>
                  <a:srgbClr val="1A1A1A"/>
                </a:solidFill>
                <a:latin typeface="Consolas"/>
                <a:ea typeface="Consolas"/>
                <a:cs typeface="Consolas"/>
                <a:sym typeface="Consolas"/>
              </a:rPr>
              <a:t>: </a:t>
            </a:r>
            <a:r>
              <a:rPr lang="en" sz="1050">
                <a:solidFill>
                  <a:srgbClr val="398BC9"/>
                </a:solidFill>
                <a:latin typeface="Consolas"/>
                <a:ea typeface="Consolas"/>
                <a:cs typeface="Consolas"/>
                <a:sym typeface="Consolas"/>
              </a:rPr>
              <a:t>none</a:t>
            </a:r>
            <a:r>
              <a:rPr lang="en" sz="1050">
                <a:solidFill>
                  <a:srgbClr val="1A1A1A"/>
                </a:solidFill>
                <a:latin typeface="Consolas"/>
                <a:ea typeface="Consolas"/>
                <a:cs typeface="Consolas"/>
                <a:sym typeface="Consolas"/>
              </a:rPr>
              <a:t>;</a:t>
            </a:r>
            <a:endParaRPr sz="1050">
              <a:solidFill>
                <a:srgbClr val="1A1A1A"/>
              </a:solidFill>
              <a:latin typeface="Consolas"/>
              <a:ea typeface="Consolas"/>
              <a:cs typeface="Consolas"/>
              <a:sym typeface="Consolas"/>
            </a:endParaRPr>
          </a:p>
          <a:p>
            <a:pPr marL="0" lvl="0" indent="0" algn="l" rtl="0">
              <a:spcBef>
                <a:spcPts val="0"/>
              </a:spcBef>
              <a:spcAft>
                <a:spcPts val="0"/>
              </a:spcAft>
              <a:buNone/>
            </a:pPr>
            <a:r>
              <a:rPr lang="en" sz="1050">
                <a:solidFill>
                  <a:srgbClr val="1A1A1A"/>
                </a:solidFill>
                <a:latin typeface="Consolas"/>
                <a:ea typeface="Consolas"/>
                <a:cs typeface="Consolas"/>
                <a:sym typeface="Consolas"/>
              </a:rPr>
              <a:t>    </a:t>
            </a:r>
            <a:r>
              <a:rPr lang="en" sz="1050">
                <a:solidFill>
                  <a:srgbClr val="3F831E"/>
                </a:solidFill>
                <a:latin typeface="Consolas"/>
                <a:ea typeface="Consolas"/>
                <a:cs typeface="Consolas"/>
                <a:sym typeface="Consolas"/>
              </a:rPr>
              <a:t>color</a:t>
            </a:r>
            <a:r>
              <a:rPr lang="en" sz="1050">
                <a:solidFill>
                  <a:srgbClr val="1A1A1A"/>
                </a:solidFill>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var</a:t>
            </a:r>
            <a:r>
              <a:rPr lang="en" sz="1050">
                <a:solidFill>
                  <a:srgbClr val="1A1A1A"/>
                </a:solidFill>
                <a:highlight>
                  <a:srgbClr val="FFFFFF"/>
                </a:highlight>
                <a:latin typeface="Consolas"/>
                <a:ea typeface="Consolas"/>
                <a:cs typeface="Consolas"/>
                <a:sym typeface="Consolas"/>
              </a:rPr>
              <a:t>(</a:t>
            </a:r>
            <a:r>
              <a:rPr lang="en" sz="1050">
                <a:solidFill>
                  <a:srgbClr val="333333"/>
                </a:solidFill>
                <a:highlight>
                  <a:srgbClr val="FFFFFF"/>
                </a:highlight>
                <a:latin typeface="Consolas"/>
                <a:ea typeface="Consolas"/>
                <a:cs typeface="Consolas"/>
                <a:sym typeface="Consolas"/>
              </a:rPr>
              <a:t>--primary</a:t>
            </a:r>
            <a:r>
              <a:rPr lang="en" sz="1050">
                <a:solidFill>
                  <a:srgbClr val="1A1A1A"/>
                </a:solidFill>
                <a:highlight>
                  <a:srgbClr val="FFFFFF"/>
                </a:highlight>
                <a:latin typeface="Consolas"/>
                <a:ea typeface="Consolas"/>
                <a:cs typeface="Consolas"/>
                <a:sym typeface="Consolas"/>
              </a:rPr>
              <a:t>)</a:t>
            </a:r>
            <a:r>
              <a:rPr lang="en" sz="1050">
                <a:solidFill>
                  <a:srgbClr val="1A1A1A"/>
                </a:solidFill>
                <a:latin typeface="Consolas"/>
                <a:ea typeface="Consolas"/>
                <a:cs typeface="Consolas"/>
                <a:sym typeface="Consolas"/>
              </a:rPr>
              <a:t>;</a:t>
            </a:r>
            <a:endParaRPr sz="1050">
              <a:solidFill>
                <a:srgbClr val="1A1A1A"/>
              </a:solidFill>
              <a:latin typeface="Consolas"/>
              <a:ea typeface="Consolas"/>
              <a:cs typeface="Consolas"/>
              <a:sym typeface="Consolas"/>
            </a:endParaRPr>
          </a:p>
          <a:p>
            <a:pPr marL="0" lvl="0" indent="0" algn="l" rtl="0">
              <a:spcBef>
                <a:spcPts val="0"/>
              </a:spcBef>
              <a:spcAft>
                <a:spcPts val="0"/>
              </a:spcAft>
              <a:buNone/>
            </a:pPr>
            <a:r>
              <a:rPr lang="en" sz="1050">
                <a:solidFill>
                  <a:srgbClr val="1A1A1A"/>
                </a:solidFill>
                <a:latin typeface="Consolas"/>
                <a:ea typeface="Consolas"/>
                <a:cs typeface="Consolas"/>
                <a:sym typeface="Consolas"/>
              </a:rPr>
              <a:t>}</a:t>
            </a:r>
            <a:endParaRPr sz="1050">
              <a:solidFill>
                <a:srgbClr val="1A1A1A"/>
              </a:solidFill>
              <a:latin typeface="Consolas"/>
              <a:ea typeface="Consolas"/>
              <a:cs typeface="Consolas"/>
              <a:sym typeface="Consolas"/>
            </a:endParaRPr>
          </a:p>
          <a:p>
            <a:pPr marL="0" lvl="0" indent="0" algn="l" rtl="0">
              <a:spcBef>
                <a:spcPts val="0"/>
              </a:spcBef>
              <a:spcAft>
                <a:spcPts val="0"/>
              </a:spcAft>
              <a:buNone/>
            </a:pPr>
            <a:endParaRPr sz="1050">
              <a:solidFill>
                <a:srgbClr val="398BC9"/>
              </a:solidFill>
              <a:latin typeface="Consolas"/>
              <a:ea typeface="Consolas"/>
              <a:cs typeface="Consolas"/>
              <a:sym typeface="Consolas"/>
            </a:endParaRPr>
          </a:p>
          <a:p>
            <a:pPr marL="0" lvl="0" indent="0" algn="l" rtl="0">
              <a:spcBef>
                <a:spcPts val="0"/>
              </a:spcBef>
              <a:spcAft>
                <a:spcPts val="0"/>
              </a:spcAft>
              <a:buNone/>
            </a:pPr>
            <a:endParaRPr>
              <a:latin typeface="IBM Plex Sans Condensed"/>
              <a:ea typeface="IBM Plex Sans Condensed"/>
              <a:cs typeface="IBM Plex Sans Condensed"/>
              <a:sym typeface="IBM Plex Sans Condense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3">
                                            <p:txEl>
                                              <p:pRg st="0" end="0"/>
                                            </p:txEl>
                                          </p:spTgt>
                                        </p:tgtEl>
                                        <p:attrNameLst>
                                          <p:attrName>style.visibility</p:attrName>
                                        </p:attrNameLst>
                                      </p:cBhvr>
                                      <p:to>
                                        <p:strVal val="visible"/>
                                      </p:to>
                                    </p:set>
                                    <p:animEffect transition="in" filter="fade">
                                      <p:cBhvr>
                                        <p:cTn id="7" dur="1000"/>
                                        <p:tgtEl>
                                          <p:spTgt spid="30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03">
                                            <p:txEl>
                                              <p:pRg st="1" end="1"/>
                                            </p:txEl>
                                          </p:spTgt>
                                        </p:tgtEl>
                                        <p:attrNameLst>
                                          <p:attrName>style.visibility</p:attrName>
                                        </p:attrNameLst>
                                      </p:cBhvr>
                                      <p:to>
                                        <p:strVal val="visible"/>
                                      </p:to>
                                    </p:set>
                                    <p:animEffect transition="in" filter="fade">
                                      <p:cBhvr>
                                        <p:cTn id="12" dur="1000"/>
                                        <p:tgtEl>
                                          <p:spTgt spid="30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03">
                                            <p:txEl>
                                              <p:pRg st="2" end="2"/>
                                            </p:txEl>
                                          </p:spTgt>
                                        </p:tgtEl>
                                        <p:attrNameLst>
                                          <p:attrName>style.visibility</p:attrName>
                                        </p:attrNameLst>
                                      </p:cBhvr>
                                      <p:to>
                                        <p:strVal val="visible"/>
                                      </p:to>
                                    </p:set>
                                    <p:animEffect transition="in" filter="fade">
                                      <p:cBhvr>
                                        <p:cTn id="17" dur="1000"/>
                                        <p:tgtEl>
                                          <p:spTgt spid="30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03">
                                            <p:txEl>
                                              <p:pRg st="3" end="3"/>
                                            </p:txEl>
                                          </p:spTgt>
                                        </p:tgtEl>
                                        <p:attrNameLst>
                                          <p:attrName>style.visibility</p:attrName>
                                        </p:attrNameLst>
                                      </p:cBhvr>
                                      <p:to>
                                        <p:strVal val="visible"/>
                                      </p:to>
                                    </p:set>
                                    <p:animEffect transition="in" filter="fade">
                                      <p:cBhvr>
                                        <p:cTn id="22" dur="1000"/>
                                        <p:tgtEl>
                                          <p:spTgt spid="30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03">
                                            <p:txEl>
                                              <p:pRg st="4" end="4"/>
                                            </p:txEl>
                                          </p:spTgt>
                                        </p:tgtEl>
                                        <p:attrNameLst>
                                          <p:attrName>style.visibility</p:attrName>
                                        </p:attrNameLst>
                                      </p:cBhvr>
                                      <p:to>
                                        <p:strVal val="visible"/>
                                      </p:to>
                                    </p:set>
                                    <p:animEffect transition="in" filter="fade">
                                      <p:cBhvr>
                                        <p:cTn id="27" dur="1000"/>
                                        <p:tgtEl>
                                          <p:spTgt spid="30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03">
                                            <p:txEl>
                                              <p:pRg st="5" end="5"/>
                                            </p:txEl>
                                          </p:spTgt>
                                        </p:tgtEl>
                                        <p:attrNameLst>
                                          <p:attrName>style.visibility</p:attrName>
                                        </p:attrNameLst>
                                      </p:cBhvr>
                                      <p:to>
                                        <p:strVal val="visible"/>
                                      </p:to>
                                    </p:set>
                                    <p:animEffect transition="in" filter="fade">
                                      <p:cBhvr>
                                        <p:cTn id="32" dur="1000"/>
                                        <p:tgtEl>
                                          <p:spTgt spid="30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04"/>
                                        </p:tgtEl>
                                        <p:attrNameLst>
                                          <p:attrName>style.visibility</p:attrName>
                                        </p:attrNameLst>
                                      </p:cBhvr>
                                      <p:to>
                                        <p:strVal val="visible"/>
                                      </p:to>
                                    </p:set>
                                    <p:animEffect transition="in" filter="fade">
                                      <p:cBhvr>
                                        <p:cTn id="37" dur="1000"/>
                                        <p:tgtEl>
                                          <p:spTgt spid="304"/>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05"/>
                                        </p:tgtEl>
                                        <p:attrNameLst>
                                          <p:attrName>style.visibility</p:attrName>
                                        </p:attrNameLst>
                                      </p:cBhvr>
                                      <p:to>
                                        <p:strVal val="visible"/>
                                      </p:to>
                                    </p:set>
                                    <p:animEffect transition="in" filter="fade">
                                      <p:cBhvr>
                                        <p:cTn id="42" dur="1000"/>
                                        <p:tgtEl>
                                          <p:spTgt spid="3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gradFill>
          <a:gsLst>
            <a:gs pos="0">
              <a:srgbClr val="9FFAFF"/>
            </a:gs>
            <a:gs pos="58000">
              <a:schemeClr val="accent1"/>
            </a:gs>
            <a:gs pos="100000">
              <a:schemeClr val="accent1"/>
            </a:gs>
          </a:gsLst>
          <a:path path="circle">
            <a:fillToRect l="100000" t="100000"/>
          </a:path>
          <a:tileRect r="-100000" b="-100000"/>
        </a:gradFill>
        <a:effectLst/>
      </p:bgPr>
    </p:bg>
    <p:spTree>
      <p:nvGrpSpPr>
        <p:cNvPr id="1" name="Shape 309"/>
        <p:cNvGrpSpPr/>
        <p:nvPr/>
      </p:nvGrpSpPr>
      <p:grpSpPr>
        <a:xfrm>
          <a:off x="0" y="0"/>
          <a:ext cx="0" cy="0"/>
          <a:chOff x="0" y="0"/>
          <a:chExt cx="0" cy="0"/>
        </a:xfrm>
      </p:grpSpPr>
      <p:sp>
        <p:nvSpPr>
          <p:cNvPr id="310" name="Google Shape;310;p39"/>
          <p:cNvSpPr txBox="1">
            <a:spLocks noGrp="1"/>
          </p:cNvSpPr>
          <p:nvPr>
            <p:ph type="ctrTitle"/>
          </p:nvPr>
        </p:nvSpPr>
        <p:spPr>
          <a:xfrm>
            <a:off x="779100" y="984950"/>
            <a:ext cx="6957300" cy="1572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Style.css</a:t>
            </a:r>
            <a:endParaRPr/>
          </a:p>
          <a:p>
            <a:pPr marL="0" lvl="0" indent="0" algn="l" rtl="0">
              <a:spcBef>
                <a:spcPts val="0"/>
              </a:spcBef>
              <a:spcAft>
                <a:spcPts val="0"/>
              </a:spcAft>
              <a:buNone/>
            </a:pPr>
            <a:endParaRPr sz="5000"/>
          </a:p>
        </p:txBody>
      </p:sp>
      <p:sp>
        <p:nvSpPr>
          <p:cNvPr id="311" name="Google Shape;311;p39"/>
          <p:cNvSpPr/>
          <p:nvPr/>
        </p:nvSpPr>
        <p:spPr>
          <a:xfrm>
            <a:off x="783225" y="2042875"/>
            <a:ext cx="4974000" cy="3100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39"/>
          <p:cNvSpPr txBox="1"/>
          <p:nvPr/>
        </p:nvSpPr>
        <p:spPr>
          <a:xfrm>
            <a:off x="1049700" y="2205375"/>
            <a:ext cx="4650900" cy="4002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0"/>
              </a:spcBef>
              <a:spcAft>
                <a:spcPts val="0"/>
              </a:spcAft>
              <a:buNone/>
            </a:pPr>
            <a:endParaRPr>
              <a:latin typeface="IBM Plex Sans Condensed"/>
              <a:ea typeface="IBM Plex Sans Condensed"/>
              <a:cs typeface="IBM Plex Sans Condensed"/>
              <a:sym typeface="IBM Plex Sans Condensed"/>
            </a:endParaRPr>
          </a:p>
        </p:txBody>
      </p:sp>
      <p:sp>
        <p:nvSpPr>
          <p:cNvPr id="313" name="Google Shape;313;p39"/>
          <p:cNvSpPr txBox="1"/>
          <p:nvPr/>
        </p:nvSpPr>
        <p:spPr>
          <a:xfrm>
            <a:off x="1049700" y="2205375"/>
            <a:ext cx="4650900" cy="32556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0"/>
              </a:spcBef>
              <a:spcAft>
                <a:spcPts val="0"/>
              </a:spcAft>
              <a:buNone/>
            </a:pPr>
            <a:r>
              <a:rPr lang="en" sz="1050">
                <a:solidFill>
                  <a:srgbClr val="AF33A6"/>
                </a:solidFill>
                <a:highlight>
                  <a:srgbClr val="FFFFFF"/>
                </a:highlight>
                <a:latin typeface="Consolas"/>
                <a:ea typeface="Consolas"/>
                <a:cs typeface="Consolas"/>
                <a:sym typeface="Consolas"/>
              </a:rPr>
              <a:t>.about</a:t>
            </a:r>
            <a:r>
              <a:rPr lang="en" sz="1050">
                <a:solidFill>
                  <a:srgbClr val="1A1A1A"/>
                </a:solidFill>
                <a:highlight>
                  <a:srgbClr val="FFFFFF"/>
                </a:highlight>
                <a:latin typeface="Consolas"/>
                <a:ea typeface="Consolas"/>
                <a:cs typeface="Consolas"/>
                <a:sym typeface="Consolas"/>
              </a:rPr>
              <a:t> {</a:t>
            </a:r>
            <a:endParaRPr sz="1050">
              <a:solidFill>
                <a:srgbClr val="1A1A1A"/>
              </a:solidFill>
              <a:highlight>
                <a:srgbClr val="FFFFFF"/>
              </a:highlight>
              <a:latin typeface="Consolas"/>
              <a:ea typeface="Consolas"/>
              <a:cs typeface="Consolas"/>
              <a:sym typeface="Consolas"/>
            </a:endParaRPr>
          </a:p>
          <a:p>
            <a:pPr marL="0" lvl="0" indent="0" algn="l" rtl="0">
              <a:lnSpc>
                <a:spcPct val="100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padding</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4</a:t>
            </a:r>
            <a:r>
              <a:rPr lang="en" sz="1050">
                <a:solidFill>
                  <a:srgbClr val="7B1FA2"/>
                </a:solidFill>
                <a:highlight>
                  <a:srgbClr val="FFFFFF"/>
                </a:highlight>
                <a:latin typeface="Consolas"/>
                <a:ea typeface="Consolas"/>
                <a:cs typeface="Consolas"/>
                <a:sym typeface="Consolas"/>
              </a:rPr>
              <a:t>rem</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marL="0" lvl="0" indent="0" algn="l" rtl="0">
              <a:lnSpc>
                <a:spcPct val="100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color</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white</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marL="0" lvl="0" indent="0" algn="l" rtl="0">
              <a:lnSpc>
                <a:spcPct val="100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background-color</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var</a:t>
            </a:r>
            <a:r>
              <a:rPr lang="en" sz="1050">
                <a:solidFill>
                  <a:srgbClr val="1A1A1A"/>
                </a:solidFill>
                <a:highlight>
                  <a:srgbClr val="FFFFFF"/>
                </a:highlight>
                <a:latin typeface="Consolas"/>
                <a:ea typeface="Consolas"/>
                <a:cs typeface="Consolas"/>
                <a:sym typeface="Consolas"/>
              </a:rPr>
              <a:t>(</a:t>
            </a:r>
            <a:r>
              <a:rPr lang="en" sz="1050">
                <a:solidFill>
                  <a:srgbClr val="333333"/>
                </a:solidFill>
                <a:highlight>
                  <a:srgbClr val="FFFFFF"/>
                </a:highlight>
                <a:latin typeface="Consolas"/>
                <a:ea typeface="Consolas"/>
                <a:cs typeface="Consolas"/>
                <a:sym typeface="Consolas"/>
              </a:rPr>
              <a:t>--primary</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marL="0" lvl="0" indent="0" algn="l" rtl="0">
              <a:lnSpc>
                <a:spcPct val="100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marL="0" lvl="0" indent="0" algn="l" rtl="0">
              <a:lnSpc>
                <a:spcPct val="100000"/>
              </a:lnSpc>
              <a:spcBef>
                <a:spcPts val="0"/>
              </a:spcBef>
              <a:spcAft>
                <a:spcPts val="0"/>
              </a:spcAft>
              <a:buNone/>
            </a:pPr>
            <a:endParaRPr sz="1050">
              <a:solidFill>
                <a:srgbClr val="1A1A1A"/>
              </a:solidFill>
              <a:highlight>
                <a:srgbClr val="FFFFFF"/>
              </a:highlight>
              <a:latin typeface="Consolas"/>
              <a:ea typeface="Consolas"/>
              <a:cs typeface="Consolas"/>
              <a:sym typeface="Consolas"/>
            </a:endParaRPr>
          </a:p>
          <a:p>
            <a:pPr marL="0" lvl="0" indent="0" algn="l" rtl="0">
              <a:lnSpc>
                <a:spcPct val="100000"/>
              </a:lnSpc>
              <a:spcBef>
                <a:spcPts val="0"/>
              </a:spcBef>
              <a:spcAft>
                <a:spcPts val="0"/>
              </a:spcAft>
              <a:buNone/>
            </a:pPr>
            <a:endParaRPr sz="1050">
              <a:solidFill>
                <a:srgbClr val="1A1A1A"/>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50">
                <a:solidFill>
                  <a:srgbClr val="1A1A1A"/>
                </a:solidFill>
                <a:highlight>
                  <a:schemeClr val="lt1"/>
                </a:highlight>
                <a:latin typeface="Consolas"/>
                <a:ea typeface="Consolas"/>
                <a:cs typeface="Consolas"/>
                <a:sym typeface="Consolas"/>
              </a:rPr>
              <a:t>--- place under h1 ---</a:t>
            </a:r>
            <a:endParaRPr sz="1050">
              <a:solidFill>
                <a:srgbClr val="1A1A1A"/>
              </a:solidFill>
              <a:highlight>
                <a:schemeClr val="lt1"/>
              </a:highlight>
              <a:latin typeface="Consolas"/>
              <a:ea typeface="Consolas"/>
              <a:cs typeface="Consolas"/>
              <a:sym typeface="Consolas"/>
            </a:endParaRPr>
          </a:p>
          <a:p>
            <a:pPr marL="0" lvl="0" indent="0" algn="l" rtl="0">
              <a:lnSpc>
                <a:spcPct val="100000"/>
              </a:lnSpc>
              <a:spcBef>
                <a:spcPts val="0"/>
              </a:spcBef>
              <a:spcAft>
                <a:spcPts val="0"/>
              </a:spcAft>
              <a:buNone/>
            </a:pPr>
            <a:endParaRPr sz="1050">
              <a:solidFill>
                <a:srgbClr val="1A1A1A"/>
              </a:solidFill>
              <a:highlight>
                <a:srgbClr val="FFFFFF"/>
              </a:highlight>
              <a:latin typeface="Consolas"/>
              <a:ea typeface="Consolas"/>
              <a:cs typeface="Consolas"/>
              <a:sym typeface="Consolas"/>
            </a:endParaRPr>
          </a:p>
          <a:p>
            <a:pPr marL="0" lvl="0" indent="0" algn="l" rtl="0">
              <a:lnSpc>
                <a:spcPct val="100000"/>
              </a:lnSpc>
              <a:spcBef>
                <a:spcPts val="0"/>
              </a:spcBef>
              <a:spcAft>
                <a:spcPts val="0"/>
              </a:spcAft>
              <a:buNone/>
            </a:pPr>
            <a:r>
              <a:rPr lang="en" sz="1050">
                <a:solidFill>
                  <a:srgbClr val="398BC9"/>
                </a:solidFill>
                <a:highlight>
                  <a:srgbClr val="FFFFFF"/>
                </a:highlight>
                <a:latin typeface="Consolas"/>
                <a:ea typeface="Consolas"/>
                <a:cs typeface="Consolas"/>
                <a:sym typeface="Consolas"/>
              </a:rPr>
              <a:t>h2</a:t>
            </a:r>
            <a:r>
              <a:rPr lang="en" sz="1050">
                <a:solidFill>
                  <a:srgbClr val="1A1A1A"/>
                </a:solidFill>
                <a:highlight>
                  <a:srgbClr val="FFFFFF"/>
                </a:highlight>
                <a:latin typeface="Consolas"/>
                <a:ea typeface="Consolas"/>
                <a:cs typeface="Consolas"/>
                <a:sym typeface="Consolas"/>
              </a:rPr>
              <a:t> {</a:t>
            </a:r>
            <a:endParaRPr sz="1050">
              <a:solidFill>
                <a:srgbClr val="1A1A1A"/>
              </a:solidFill>
              <a:highlight>
                <a:srgbClr val="FFFFFF"/>
              </a:highlight>
              <a:latin typeface="Consolas"/>
              <a:ea typeface="Consolas"/>
              <a:cs typeface="Consolas"/>
              <a:sym typeface="Consolas"/>
            </a:endParaRPr>
          </a:p>
          <a:p>
            <a:pPr marL="0" lvl="0" indent="0" algn="l" rtl="0">
              <a:lnSpc>
                <a:spcPct val="100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margin-bottom</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4</a:t>
            </a:r>
            <a:r>
              <a:rPr lang="en" sz="1050">
                <a:solidFill>
                  <a:srgbClr val="7B1FA2"/>
                </a:solidFill>
                <a:highlight>
                  <a:srgbClr val="FFFFFF"/>
                </a:highlight>
                <a:latin typeface="Consolas"/>
                <a:ea typeface="Consolas"/>
                <a:cs typeface="Consolas"/>
                <a:sym typeface="Consolas"/>
              </a:rPr>
              <a:t>rem</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marL="0" lvl="0" indent="0" algn="l" rtl="0">
              <a:lnSpc>
                <a:spcPct val="100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text-align</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center</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marL="0" lvl="0" indent="0" algn="l" rtl="0">
              <a:lnSpc>
                <a:spcPct val="100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font-size</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3</a:t>
            </a:r>
            <a:r>
              <a:rPr lang="en" sz="1050">
                <a:solidFill>
                  <a:srgbClr val="7B1FA2"/>
                </a:solidFill>
                <a:highlight>
                  <a:srgbClr val="FFFFFF"/>
                </a:highlight>
                <a:latin typeface="Consolas"/>
                <a:ea typeface="Consolas"/>
                <a:cs typeface="Consolas"/>
                <a:sym typeface="Consolas"/>
              </a:rPr>
              <a:t>vw</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marL="0" lvl="0" indent="0" algn="l" rtl="0">
              <a:lnSpc>
                <a:spcPct val="100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font-weight</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bold</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marL="0" lvl="0" indent="0" algn="l" rtl="0">
              <a:lnSpc>
                <a:spcPct val="100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text-transform</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uppercase</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marL="0" lvl="0" indent="0" algn="l" rtl="0">
              <a:lnSpc>
                <a:spcPct val="100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marL="0" lvl="0" indent="0" algn="l" rtl="0">
              <a:lnSpc>
                <a:spcPct val="100000"/>
              </a:lnSpc>
              <a:spcBef>
                <a:spcPts val="0"/>
              </a:spcBef>
              <a:spcAft>
                <a:spcPts val="0"/>
              </a:spcAft>
              <a:buNone/>
            </a:pPr>
            <a:endParaRPr sz="1050">
              <a:solidFill>
                <a:srgbClr val="1A1A1A"/>
              </a:solidFill>
              <a:highlight>
                <a:srgbClr val="FFFFFF"/>
              </a:highlight>
              <a:latin typeface="Consolas"/>
              <a:ea typeface="Consolas"/>
              <a:cs typeface="Consolas"/>
              <a:sym typeface="Consolas"/>
            </a:endParaRPr>
          </a:p>
          <a:p>
            <a:pPr marL="0" lvl="0" indent="0" algn="l" rtl="0">
              <a:lnSpc>
                <a:spcPct val="100000"/>
              </a:lnSpc>
              <a:spcBef>
                <a:spcPts val="0"/>
              </a:spcBef>
              <a:spcAft>
                <a:spcPts val="0"/>
              </a:spcAft>
              <a:buNone/>
            </a:pPr>
            <a:endParaRPr sz="1050">
              <a:solidFill>
                <a:srgbClr val="AF33A6"/>
              </a:solidFill>
              <a:highlight>
                <a:srgbClr val="FFFFFF"/>
              </a:highlight>
              <a:latin typeface="Consolas"/>
              <a:ea typeface="Consolas"/>
              <a:cs typeface="Consolas"/>
              <a:sym typeface="Consolas"/>
            </a:endParaRPr>
          </a:p>
          <a:p>
            <a:pPr marL="0" lvl="0" indent="0" algn="l" rtl="0">
              <a:lnSpc>
                <a:spcPct val="100000"/>
              </a:lnSpc>
              <a:spcBef>
                <a:spcPts val="0"/>
              </a:spcBef>
              <a:spcAft>
                <a:spcPts val="0"/>
              </a:spcAft>
              <a:buNone/>
            </a:pPr>
            <a:endParaRPr sz="1050">
              <a:solidFill>
                <a:srgbClr val="398BC9"/>
              </a:solidFill>
              <a:highlight>
                <a:srgbClr val="FFFFFF"/>
              </a:highlight>
              <a:latin typeface="Consolas"/>
              <a:ea typeface="Consolas"/>
              <a:cs typeface="Consolas"/>
              <a:sym typeface="Consolas"/>
            </a:endParaRPr>
          </a:p>
        </p:txBody>
      </p:sp>
      <p:pic>
        <p:nvPicPr>
          <p:cNvPr id="314" name="Google Shape;314;p39"/>
          <p:cNvPicPr preferRelativeResize="0"/>
          <p:nvPr/>
        </p:nvPicPr>
        <p:blipFill>
          <a:blip r:embed="rId3">
            <a:alphaModFix/>
          </a:blip>
          <a:stretch>
            <a:fillRect/>
          </a:stretch>
        </p:blipFill>
        <p:spPr>
          <a:xfrm>
            <a:off x="5910177" y="1129286"/>
            <a:ext cx="2904825" cy="3705499"/>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13">
                                            <p:txEl>
                                              <p:pRg st="0" end="0"/>
                                            </p:txEl>
                                          </p:spTgt>
                                        </p:tgtEl>
                                        <p:attrNameLst>
                                          <p:attrName>style.visibility</p:attrName>
                                        </p:attrNameLst>
                                      </p:cBhvr>
                                      <p:to>
                                        <p:strVal val="visible"/>
                                      </p:to>
                                    </p:set>
                                    <p:animEffect transition="in" filter="fade">
                                      <p:cBhvr>
                                        <p:cTn id="7" dur="1000"/>
                                        <p:tgtEl>
                                          <p:spTgt spid="31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13">
                                            <p:txEl>
                                              <p:pRg st="1" end="1"/>
                                            </p:txEl>
                                          </p:spTgt>
                                        </p:tgtEl>
                                        <p:attrNameLst>
                                          <p:attrName>style.visibility</p:attrName>
                                        </p:attrNameLst>
                                      </p:cBhvr>
                                      <p:to>
                                        <p:strVal val="visible"/>
                                      </p:to>
                                    </p:set>
                                    <p:animEffect transition="in" filter="fade">
                                      <p:cBhvr>
                                        <p:cTn id="12" dur="1000"/>
                                        <p:tgtEl>
                                          <p:spTgt spid="31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13">
                                            <p:txEl>
                                              <p:pRg st="2" end="2"/>
                                            </p:txEl>
                                          </p:spTgt>
                                        </p:tgtEl>
                                        <p:attrNameLst>
                                          <p:attrName>style.visibility</p:attrName>
                                        </p:attrNameLst>
                                      </p:cBhvr>
                                      <p:to>
                                        <p:strVal val="visible"/>
                                      </p:to>
                                    </p:set>
                                    <p:animEffect transition="in" filter="fade">
                                      <p:cBhvr>
                                        <p:cTn id="17" dur="1000"/>
                                        <p:tgtEl>
                                          <p:spTgt spid="31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13">
                                            <p:txEl>
                                              <p:pRg st="3" end="3"/>
                                            </p:txEl>
                                          </p:spTgt>
                                        </p:tgtEl>
                                        <p:attrNameLst>
                                          <p:attrName>style.visibility</p:attrName>
                                        </p:attrNameLst>
                                      </p:cBhvr>
                                      <p:to>
                                        <p:strVal val="visible"/>
                                      </p:to>
                                    </p:set>
                                    <p:animEffect transition="in" filter="fade">
                                      <p:cBhvr>
                                        <p:cTn id="22" dur="1000"/>
                                        <p:tgtEl>
                                          <p:spTgt spid="31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13">
                                            <p:txEl>
                                              <p:pRg st="4" end="4"/>
                                            </p:txEl>
                                          </p:spTgt>
                                        </p:tgtEl>
                                        <p:attrNameLst>
                                          <p:attrName>style.visibility</p:attrName>
                                        </p:attrNameLst>
                                      </p:cBhvr>
                                      <p:to>
                                        <p:strVal val="visible"/>
                                      </p:to>
                                    </p:set>
                                    <p:animEffect transition="in" filter="fade">
                                      <p:cBhvr>
                                        <p:cTn id="27" dur="1000"/>
                                        <p:tgtEl>
                                          <p:spTgt spid="31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13">
                                            <p:txEl>
                                              <p:pRg st="5" end="5"/>
                                            </p:txEl>
                                          </p:spTgt>
                                        </p:tgtEl>
                                        <p:attrNameLst>
                                          <p:attrName>style.visibility</p:attrName>
                                        </p:attrNameLst>
                                      </p:cBhvr>
                                      <p:to>
                                        <p:strVal val="visible"/>
                                      </p:to>
                                    </p:set>
                                    <p:animEffect transition="in" filter="fade">
                                      <p:cBhvr>
                                        <p:cTn id="32" dur="1000"/>
                                        <p:tgtEl>
                                          <p:spTgt spid="31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13">
                                            <p:txEl>
                                              <p:pRg st="6" end="6"/>
                                            </p:txEl>
                                          </p:spTgt>
                                        </p:tgtEl>
                                        <p:attrNameLst>
                                          <p:attrName>style.visibility</p:attrName>
                                        </p:attrNameLst>
                                      </p:cBhvr>
                                      <p:to>
                                        <p:strVal val="visible"/>
                                      </p:to>
                                    </p:set>
                                    <p:animEffect transition="in" filter="fade">
                                      <p:cBhvr>
                                        <p:cTn id="37" dur="1000"/>
                                        <p:tgtEl>
                                          <p:spTgt spid="31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13">
                                            <p:txEl>
                                              <p:pRg st="7" end="7"/>
                                            </p:txEl>
                                          </p:spTgt>
                                        </p:tgtEl>
                                        <p:attrNameLst>
                                          <p:attrName>style.visibility</p:attrName>
                                        </p:attrNameLst>
                                      </p:cBhvr>
                                      <p:to>
                                        <p:strVal val="visible"/>
                                      </p:to>
                                    </p:set>
                                    <p:animEffect transition="in" filter="fade">
                                      <p:cBhvr>
                                        <p:cTn id="42" dur="1000"/>
                                        <p:tgtEl>
                                          <p:spTgt spid="31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13">
                                            <p:txEl>
                                              <p:pRg st="8" end="8"/>
                                            </p:txEl>
                                          </p:spTgt>
                                        </p:tgtEl>
                                        <p:attrNameLst>
                                          <p:attrName>style.visibility</p:attrName>
                                        </p:attrNameLst>
                                      </p:cBhvr>
                                      <p:to>
                                        <p:strVal val="visible"/>
                                      </p:to>
                                    </p:set>
                                    <p:animEffect transition="in" filter="fade">
                                      <p:cBhvr>
                                        <p:cTn id="47" dur="1000"/>
                                        <p:tgtEl>
                                          <p:spTgt spid="31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313">
                                            <p:txEl>
                                              <p:pRg st="9" end="9"/>
                                            </p:txEl>
                                          </p:spTgt>
                                        </p:tgtEl>
                                        <p:attrNameLst>
                                          <p:attrName>style.visibility</p:attrName>
                                        </p:attrNameLst>
                                      </p:cBhvr>
                                      <p:to>
                                        <p:strVal val="visible"/>
                                      </p:to>
                                    </p:set>
                                    <p:animEffect transition="in" filter="fade">
                                      <p:cBhvr>
                                        <p:cTn id="52" dur="1000"/>
                                        <p:tgtEl>
                                          <p:spTgt spid="313">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313">
                                            <p:txEl>
                                              <p:pRg st="10" end="10"/>
                                            </p:txEl>
                                          </p:spTgt>
                                        </p:tgtEl>
                                        <p:attrNameLst>
                                          <p:attrName>style.visibility</p:attrName>
                                        </p:attrNameLst>
                                      </p:cBhvr>
                                      <p:to>
                                        <p:strVal val="visible"/>
                                      </p:to>
                                    </p:set>
                                    <p:animEffect transition="in" filter="fade">
                                      <p:cBhvr>
                                        <p:cTn id="57" dur="1000"/>
                                        <p:tgtEl>
                                          <p:spTgt spid="313">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313">
                                            <p:txEl>
                                              <p:pRg st="11" end="11"/>
                                            </p:txEl>
                                          </p:spTgt>
                                        </p:tgtEl>
                                        <p:attrNameLst>
                                          <p:attrName>style.visibility</p:attrName>
                                        </p:attrNameLst>
                                      </p:cBhvr>
                                      <p:to>
                                        <p:strVal val="visible"/>
                                      </p:to>
                                    </p:set>
                                    <p:animEffect transition="in" filter="fade">
                                      <p:cBhvr>
                                        <p:cTn id="62" dur="1000"/>
                                        <p:tgtEl>
                                          <p:spTgt spid="313">
                                            <p:txEl>
                                              <p:pRg st="11" end="11"/>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313">
                                            <p:txEl>
                                              <p:pRg st="12" end="12"/>
                                            </p:txEl>
                                          </p:spTgt>
                                        </p:tgtEl>
                                        <p:attrNameLst>
                                          <p:attrName>style.visibility</p:attrName>
                                        </p:attrNameLst>
                                      </p:cBhvr>
                                      <p:to>
                                        <p:strVal val="visible"/>
                                      </p:to>
                                    </p:set>
                                    <p:animEffect transition="in" filter="fade">
                                      <p:cBhvr>
                                        <p:cTn id="67" dur="1000"/>
                                        <p:tgtEl>
                                          <p:spTgt spid="313">
                                            <p:txEl>
                                              <p:pRg st="12" end="12"/>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313">
                                            <p:txEl>
                                              <p:pRg st="13" end="13"/>
                                            </p:txEl>
                                          </p:spTgt>
                                        </p:tgtEl>
                                        <p:attrNameLst>
                                          <p:attrName>style.visibility</p:attrName>
                                        </p:attrNameLst>
                                      </p:cBhvr>
                                      <p:to>
                                        <p:strVal val="visible"/>
                                      </p:to>
                                    </p:set>
                                    <p:animEffect transition="in" filter="fade">
                                      <p:cBhvr>
                                        <p:cTn id="72" dur="1000"/>
                                        <p:tgtEl>
                                          <p:spTgt spid="313">
                                            <p:txEl>
                                              <p:pRg st="13" end="13"/>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313">
                                            <p:txEl>
                                              <p:pRg st="14" end="14"/>
                                            </p:txEl>
                                          </p:spTgt>
                                        </p:tgtEl>
                                        <p:attrNameLst>
                                          <p:attrName>style.visibility</p:attrName>
                                        </p:attrNameLst>
                                      </p:cBhvr>
                                      <p:to>
                                        <p:strVal val="visible"/>
                                      </p:to>
                                    </p:set>
                                    <p:animEffect transition="in" filter="fade">
                                      <p:cBhvr>
                                        <p:cTn id="77" dur="1000"/>
                                        <p:tgtEl>
                                          <p:spTgt spid="313">
                                            <p:txEl>
                                              <p:pRg st="14" end="14"/>
                                            </p:txEl>
                                          </p:spTgt>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nodeType="clickEffect">
                                  <p:stCondLst>
                                    <p:cond delay="0"/>
                                  </p:stCondLst>
                                  <p:childTnLst>
                                    <p:set>
                                      <p:cBhvr>
                                        <p:cTn id="81" dur="1" fill="hold">
                                          <p:stCondLst>
                                            <p:cond delay="0"/>
                                          </p:stCondLst>
                                        </p:cTn>
                                        <p:tgtEl>
                                          <p:spTgt spid="313">
                                            <p:txEl>
                                              <p:pRg st="15" end="15"/>
                                            </p:txEl>
                                          </p:spTgt>
                                        </p:tgtEl>
                                        <p:attrNameLst>
                                          <p:attrName>style.visibility</p:attrName>
                                        </p:attrNameLst>
                                      </p:cBhvr>
                                      <p:to>
                                        <p:strVal val="visible"/>
                                      </p:to>
                                    </p:set>
                                    <p:animEffect transition="in" filter="fade">
                                      <p:cBhvr>
                                        <p:cTn id="82" dur="1000"/>
                                        <p:tgtEl>
                                          <p:spTgt spid="313">
                                            <p:txEl>
                                              <p:pRg st="15" end="15"/>
                                            </p:txEl>
                                          </p:spTgt>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nodeType="clickEffect">
                                  <p:stCondLst>
                                    <p:cond delay="0"/>
                                  </p:stCondLst>
                                  <p:childTnLst>
                                    <p:set>
                                      <p:cBhvr>
                                        <p:cTn id="86" dur="1" fill="hold">
                                          <p:stCondLst>
                                            <p:cond delay="0"/>
                                          </p:stCondLst>
                                        </p:cTn>
                                        <p:tgtEl>
                                          <p:spTgt spid="313">
                                            <p:txEl>
                                              <p:pRg st="16" end="16"/>
                                            </p:txEl>
                                          </p:spTgt>
                                        </p:tgtEl>
                                        <p:attrNameLst>
                                          <p:attrName>style.visibility</p:attrName>
                                        </p:attrNameLst>
                                      </p:cBhvr>
                                      <p:to>
                                        <p:strVal val="visible"/>
                                      </p:to>
                                    </p:set>
                                    <p:animEffect transition="in" filter="fade">
                                      <p:cBhvr>
                                        <p:cTn id="87" dur="1000"/>
                                        <p:tgtEl>
                                          <p:spTgt spid="313">
                                            <p:txEl>
                                              <p:pRg st="16" end="16"/>
                                            </p:txEl>
                                          </p:spTgt>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nodeType="clickEffect">
                                  <p:stCondLst>
                                    <p:cond delay="0"/>
                                  </p:stCondLst>
                                  <p:childTnLst>
                                    <p:set>
                                      <p:cBhvr>
                                        <p:cTn id="91" dur="1" fill="hold">
                                          <p:stCondLst>
                                            <p:cond delay="0"/>
                                          </p:stCondLst>
                                        </p:cTn>
                                        <p:tgtEl>
                                          <p:spTgt spid="313">
                                            <p:txEl>
                                              <p:pRg st="17" end="17"/>
                                            </p:txEl>
                                          </p:spTgt>
                                        </p:tgtEl>
                                        <p:attrNameLst>
                                          <p:attrName>style.visibility</p:attrName>
                                        </p:attrNameLst>
                                      </p:cBhvr>
                                      <p:to>
                                        <p:strVal val="visible"/>
                                      </p:to>
                                    </p:set>
                                    <p:animEffect transition="in" filter="fade">
                                      <p:cBhvr>
                                        <p:cTn id="92" dur="1000"/>
                                        <p:tgtEl>
                                          <p:spTgt spid="313">
                                            <p:txEl>
                                              <p:pRg st="17" end="17"/>
                                            </p:txEl>
                                          </p:spTgt>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nodeType="clickEffect">
                                  <p:stCondLst>
                                    <p:cond delay="0"/>
                                  </p:stCondLst>
                                  <p:childTnLst>
                                    <p:set>
                                      <p:cBhvr>
                                        <p:cTn id="96" dur="1" fill="hold">
                                          <p:stCondLst>
                                            <p:cond delay="0"/>
                                          </p:stCondLst>
                                        </p:cTn>
                                        <p:tgtEl>
                                          <p:spTgt spid="313">
                                            <p:txEl>
                                              <p:pRg st="18" end="18"/>
                                            </p:txEl>
                                          </p:spTgt>
                                        </p:tgtEl>
                                        <p:attrNameLst>
                                          <p:attrName>style.visibility</p:attrName>
                                        </p:attrNameLst>
                                      </p:cBhvr>
                                      <p:to>
                                        <p:strVal val="visible"/>
                                      </p:to>
                                    </p:set>
                                    <p:animEffect transition="in" filter="fade">
                                      <p:cBhvr>
                                        <p:cTn id="97" dur="1000"/>
                                        <p:tgtEl>
                                          <p:spTgt spid="313">
                                            <p:txEl>
                                              <p:pRg st="18" end="1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13"/>
          <p:cNvSpPr txBox="1">
            <a:spLocks noGrp="1"/>
          </p:cNvSpPr>
          <p:nvPr>
            <p:ph type="title"/>
          </p:nvPr>
        </p:nvSpPr>
        <p:spPr>
          <a:xfrm>
            <a:off x="779100" y="876821"/>
            <a:ext cx="7593300" cy="7557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What attribute should you always </a:t>
            </a:r>
            <a:br>
              <a:rPr lang="en"/>
            </a:br>
            <a:r>
              <a:rPr lang="en"/>
              <a:t>put on your &lt;html&gt; tag? why?</a:t>
            </a:r>
            <a:endParaRPr/>
          </a:p>
        </p:txBody>
      </p:sp>
      <p:sp>
        <p:nvSpPr>
          <p:cNvPr id="64" name="Google Shape;64;p13"/>
          <p:cNvSpPr txBox="1">
            <a:spLocks noGrp="1"/>
          </p:cNvSpPr>
          <p:nvPr>
            <p:ph type="body" idx="1"/>
          </p:nvPr>
        </p:nvSpPr>
        <p:spPr>
          <a:xfrm>
            <a:off x="779100" y="1785950"/>
            <a:ext cx="4975500" cy="959400"/>
          </a:xfrm>
          <a:prstGeom prst="rect">
            <a:avLst/>
          </a:prstGeom>
        </p:spPr>
        <p:txBody>
          <a:bodyPr spcFirstLastPara="1" wrap="square" lIns="0" tIns="0" rIns="0" bIns="0" anchor="t" anchorCtr="0">
            <a:noAutofit/>
          </a:bodyPr>
          <a:lstStyle/>
          <a:p>
            <a:pPr marL="0" lvl="0" indent="0" algn="l" rtl="0">
              <a:lnSpc>
                <a:spcPct val="100000"/>
              </a:lnSpc>
              <a:spcBef>
                <a:spcPts val="0"/>
              </a:spcBef>
              <a:spcAft>
                <a:spcPts val="0"/>
              </a:spcAft>
              <a:buNone/>
            </a:pPr>
            <a:r>
              <a:rPr lang="en" sz="1800"/>
              <a:t>You should always include the </a:t>
            </a:r>
            <a:r>
              <a:rPr lang="en" sz="1800" b="1"/>
              <a:t>lang</a:t>
            </a:r>
            <a:r>
              <a:rPr lang="en" sz="1800"/>
              <a:t> attribute inside the &lt;html&gt; tag, to declare the language of the Web page. </a:t>
            </a:r>
            <a:endParaRPr sz="1800"/>
          </a:p>
          <a:p>
            <a:pPr marL="0" lvl="0" indent="0" algn="l" rtl="0">
              <a:lnSpc>
                <a:spcPct val="100000"/>
              </a:lnSpc>
              <a:spcBef>
                <a:spcPts val="800"/>
              </a:spcBef>
              <a:spcAft>
                <a:spcPts val="0"/>
              </a:spcAft>
              <a:buNone/>
            </a:pPr>
            <a:r>
              <a:rPr lang="en" sz="1800"/>
              <a:t>This is meant to assist search engines and browsers.</a:t>
            </a:r>
            <a:endParaRPr sz="1800"/>
          </a:p>
          <a:p>
            <a:pPr marL="0" lvl="0" indent="0" algn="l" rtl="0">
              <a:lnSpc>
                <a:spcPct val="100000"/>
              </a:lnSpc>
              <a:spcBef>
                <a:spcPts val="800"/>
              </a:spcBef>
              <a:spcAft>
                <a:spcPts val="0"/>
              </a:spcAft>
              <a:buNone/>
            </a:pPr>
            <a:r>
              <a:rPr lang="en" sz="1800"/>
              <a:t>It will also ensure that the language and accent used by a screenreader is correct.</a:t>
            </a:r>
            <a:endParaRPr sz="1800"/>
          </a:p>
          <a:p>
            <a:pPr marL="0" lvl="0" indent="0" algn="l" rtl="0">
              <a:lnSpc>
                <a:spcPct val="100000"/>
              </a:lnSpc>
              <a:spcBef>
                <a:spcPts val="800"/>
              </a:spcBef>
              <a:spcAft>
                <a:spcPts val="0"/>
              </a:spcAft>
              <a:buNone/>
            </a:pPr>
            <a:endParaRPr sz="1800"/>
          </a:p>
          <a:p>
            <a:pPr marL="0" lvl="0" indent="0" algn="l" rtl="0">
              <a:lnSpc>
                <a:spcPct val="100000"/>
              </a:lnSpc>
              <a:spcBef>
                <a:spcPts val="800"/>
              </a:spcBef>
              <a:spcAft>
                <a:spcPts val="800"/>
              </a:spcAft>
              <a:buNone/>
            </a:pPr>
            <a:endParaRPr sz="1800"/>
          </a:p>
        </p:txBody>
      </p:sp>
      <p:sp>
        <p:nvSpPr>
          <p:cNvPr id="65" name="Google Shape;65;p13"/>
          <p:cNvSpPr txBox="1">
            <a:spLocks noGrp="1"/>
          </p:cNvSpPr>
          <p:nvPr>
            <p:ph type="sldNum" idx="12"/>
          </p:nvPr>
        </p:nvSpPr>
        <p:spPr>
          <a:xfrm>
            <a:off x="8404375" y="4643093"/>
            <a:ext cx="548700" cy="3168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3</a:t>
            </a:fld>
            <a:endParaRPr/>
          </a:p>
        </p:txBody>
      </p:sp>
      <p:grpSp>
        <p:nvGrpSpPr>
          <p:cNvPr id="66" name="Google Shape;66;p13"/>
          <p:cNvGrpSpPr/>
          <p:nvPr/>
        </p:nvGrpSpPr>
        <p:grpSpPr>
          <a:xfrm>
            <a:off x="5864288" y="1238675"/>
            <a:ext cx="2840226" cy="3645025"/>
            <a:chOff x="5864288" y="1238675"/>
            <a:chExt cx="2840226" cy="3645025"/>
          </a:xfrm>
        </p:grpSpPr>
        <p:pic>
          <p:nvPicPr>
            <p:cNvPr id="67" name="Google Shape;67;p13"/>
            <p:cNvPicPr preferRelativeResize="0"/>
            <p:nvPr/>
          </p:nvPicPr>
          <p:blipFill>
            <a:blip r:embed="rId3">
              <a:alphaModFix/>
            </a:blip>
            <a:stretch>
              <a:fillRect/>
            </a:stretch>
          </p:blipFill>
          <p:spPr>
            <a:xfrm>
              <a:off x="5864288" y="1238675"/>
              <a:ext cx="2840226" cy="3645025"/>
            </a:xfrm>
            <a:prstGeom prst="rect">
              <a:avLst/>
            </a:prstGeom>
            <a:noFill/>
            <a:ln>
              <a:noFill/>
            </a:ln>
          </p:spPr>
        </p:pic>
        <p:pic>
          <p:nvPicPr>
            <p:cNvPr id="68" name="Google Shape;68;p13"/>
            <p:cNvPicPr preferRelativeResize="0"/>
            <p:nvPr/>
          </p:nvPicPr>
          <p:blipFill>
            <a:blip r:embed="rId4">
              <a:alphaModFix/>
            </a:blip>
            <a:stretch>
              <a:fillRect/>
            </a:stretch>
          </p:blipFill>
          <p:spPr>
            <a:xfrm>
              <a:off x="7087476" y="1833431"/>
              <a:ext cx="241950" cy="170793"/>
            </a:xfrm>
            <a:prstGeom prst="rect">
              <a:avLst/>
            </a:prstGeom>
            <a:noFill/>
            <a:ln>
              <a:noFill/>
            </a:ln>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4"/>
                                        </p:tgtEl>
                                        <p:attrNameLst>
                                          <p:attrName>style.visibility</p:attrName>
                                        </p:attrNameLst>
                                      </p:cBhvr>
                                      <p:to>
                                        <p:strVal val="visible"/>
                                      </p:to>
                                    </p:set>
                                    <p:animEffect transition="in" filter="fade">
                                      <p:cBhvr>
                                        <p:cTn id="7" dur="10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gradFill>
          <a:gsLst>
            <a:gs pos="0">
              <a:srgbClr val="9FFAFF"/>
            </a:gs>
            <a:gs pos="58000">
              <a:schemeClr val="accent1"/>
            </a:gs>
            <a:gs pos="100000">
              <a:schemeClr val="accent1"/>
            </a:gs>
          </a:gsLst>
          <a:path path="circle">
            <a:fillToRect l="100000" t="100000"/>
          </a:path>
          <a:tileRect r="-100000" b="-100000"/>
        </a:gradFill>
        <a:effectLst/>
      </p:bgPr>
    </p:bg>
    <p:spTree>
      <p:nvGrpSpPr>
        <p:cNvPr id="1" name="Shape 318"/>
        <p:cNvGrpSpPr/>
        <p:nvPr/>
      </p:nvGrpSpPr>
      <p:grpSpPr>
        <a:xfrm>
          <a:off x="0" y="0"/>
          <a:ext cx="0" cy="0"/>
          <a:chOff x="0" y="0"/>
          <a:chExt cx="0" cy="0"/>
        </a:xfrm>
      </p:grpSpPr>
      <p:sp>
        <p:nvSpPr>
          <p:cNvPr id="319" name="Google Shape;319;p40"/>
          <p:cNvSpPr txBox="1">
            <a:spLocks noGrp="1"/>
          </p:cNvSpPr>
          <p:nvPr>
            <p:ph type="ctrTitle"/>
          </p:nvPr>
        </p:nvSpPr>
        <p:spPr>
          <a:xfrm>
            <a:off x="779100" y="984950"/>
            <a:ext cx="6957300" cy="1572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Style.css</a:t>
            </a:r>
            <a:endParaRPr/>
          </a:p>
          <a:p>
            <a:pPr marL="0" lvl="0" indent="0" algn="l" rtl="0">
              <a:spcBef>
                <a:spcPts val="0"/>
              </a:spcBef>
              <a:spcAft>
                <a:spcPts val="0"/>
              </a:spcAft>
              <a:buNone/>
            </a:pPr>
            <a:endParaRPr sz="5000"/>
          </a:p>
        </p:txBody>
      </p:sp>
      <p:sp>
        <p:nvSpPr>
          <p:cNvPr id="320" name="Google Shape;320;p40"/>
          <p:cNvSpPr/>
          <p:nvPr/>
        </p:nvSpPr>
        <p:spPr>
          <a:xfrm>
            <a:off x="783225" y="2042875"/>
            <a:ext cx="4974000" cy="3100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40"/>
          <p:cNvSpPr txBox="1"/>
          <p:nvPr/>
        </p:nvSpPr>
        <p:spPr>
          <a:xfrm>
            <a:off x="1049700" y="2205375"/>
            <a:ext cx="4650900" cy="4002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0"/>
              </a:spcBef>
              <a:spcAft>
                <a:spcPts val="0"/>
              </a:spcAft>
              <a:buNone/>
            </a:pPr>
            <a:endParaRPr>
              <a:latin typeface="IBM Plex Sans Condensed"/>
              <a:ea typeface="IBM Plex Sans Condensed"/>
              <a:cs typeface="IBM Plex Sans Condensed"/>
              <a:sym typeface="IBM Plex Sans Condensed"/>
            </a:endParaRPr>
          </a:p>
        </p:txBody>
      </p:sp>
      <p:sp>
        <p:nvSpPr>
          <p:cNvPr id="322" name="Google Shape;322;p40"/>
          <p:cNvSpPr txBox="1"/>
          <p:nvPr/>
        </p:nvSpPr>
        <p:spPr>
          <a:xfrm>
            <a:off x="1049700" y="2205375"/>
            <a:ext cx="4650900" cy="32556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0"/>
              </a:spcBef>
              <a:spcAft>
                <a:spcPts val="0"/>
              </a:spcAft>
              <a:buNone/>
            </a:pPr>
            <a:r>
              <a:rPr lang="en" sz="1050">
                <a:solidFill>
                  <a:srgbClr val="AF33A6"/>
                </a:solidFill>
                <a:highlight>
                  <a:srgbClr val="FFFFFF"/>
                </a:highlight>
                <a:latin typeface="Consolas"/>
                <a:ea typeface="Consolas"/>
                <a:cs typeface="Consolas"/>
                <a:sym typeface="Consolas"/>
              </a:rPr>
              <a:t>.about</a:t>
            </a:r>
            <a:r>
              <a:rPr lang="en" sz="1050">
                <a:solidFill>
                  <a:srgbClr val="1A1A1A"/>
                </a:solidFill>
                <a:highlight>
                  <a:srgbClr val="FFFFFF"/>
                </a:highlight>
                <a:latin typeface="Consolas"/>
                <a:ea typeface="Consolas"/>
                <a:cs typeface="Consolas"/>
                <a:sym typeface="Consolas"/>
              </a:rPr>
              <a:t> {</a:t>
            </a:r>
            <a:endParaRPr sz="1050">
              <a:solidFill>
                <a:srgbClr val="1A1A1A"/>
              </a:solidFill>
              <a:highlight>
                <a:srgbClr val="FFFFFF"/>
              </a:highlight>
              <a:latin typeface="Consolas"/>
              <a:ea typeface="Consolas"/>
              <a:cs typeface="Consolas"/>
              <a:sym typeface="Consolas"/>
            </a:endParaRPr>
          </a:p>
          <a:p>
            <a:pPr marL="0" lvl="0" indent="0" algn="l" rtl="0">
              <a:lnSpc>
                <a:spcPct val="100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padding</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var</a:t>
            </a:r>
            <a:r>
              <a:rPr lang="en" sz="1050">
                <a:solidFill>
                  <a:srgbClr val="1A1A1A"/>
                </a:solidFill>
                <a:highlight>
                  <a:srgbClr val="FFFFFF"/>
                </a:highlight>
                <a:latin typeface="Consolas"/>
                <a:ea typeface="Consolas"/>
                <a:cs typeface="Consolas"/>
                <a:sym typeface="Consolas"/>
              </a:rPr>
              <a:t>(</a:t>
            </a:r>
            <a:r>
              <a:rPr lang="en" sz="1050">
                <a:solidFill>
                  <a:srgbClr val="333333"/>
                </a:solidFill>
                <a:highlight>
                  <a:srgbClr val="FFFFFF"/>
                </a:highlight>
                <a:latin typeface="Consolas"/>
                <a:ea typeface="Consolas"/>
                <a:cs typeface="Consolas"/>
                <a:sym typeface="Consolas"/>
              </a:rPr>
              <a:t>--spacing</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marL="0" lvl="0" indent="0" algn="l" rtl="0">
              <a:lnSpc>
                <a:spcPct val="100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color</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white</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marL="0" lvl="0" indent="0" algn="l" rtl="0">
              <a:lnSpc>
                <a:spcPct val="100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background-color</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var</a:t>
            </a:r>
            <a:r>
              <a:rPr lang="en" sz="1050">
                <a:solidFill>
                  <a:srgbClr val="1A1A1A"/>
                </a:solidFill>
                <a:highlight>
                  <a:srgbClr val="FFFFFF"/>
                </a:highlight>
                <a:latin typeface="Consolas"/>
                <a:ea typeface="Consolas"/>
                <a:cs typeface="Consolas"/>
                <a:sym typeface="Consolas"/>
              </a:rPr>
              <a:t>(</a:t>
            </a:r>
            <a:r>
              <a:rPr lang="en" sz="1050">
                <a:solidFill>
                  <a:srgbClr val="333333"/>
                </a:solidFill>
                <a:highlight>
                  <a:srgbClr val="FFFFFF"/>
                </a:highlight>
                <a:latin typeface="Consolas"/>
                <a:ea typeface="Consolas"/>
                <a:cs typeface="Consolas"/>
                <a:sym typeface="Consolas"/>
              </a:rPr>
              <a:t>--primary</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marL="0" lvl="0" indent="0" algn="l" rtl="0">
              <a:lnSpc>
                <a:spcPct val="100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marL="0" lvl="0" indent="0" algn="l" rtl="0">
              <a:lnSpc>
                <a:spcPct val="100000"/>
              </a:lnSpc>
              <a:spcBef>
                <a:spcPts val="0"/>
              </a:spcBef>
              <a:spcAft>
                <a:spcPts val="0"/>
              </a:spcAft>
              <a:buNone/>
            </a:pPr>
            <a:endParaRPr sz="1050">
              <a:solidFill>
                <a:srgbClr val="1A1A1A"/>
              </a:solidFill>
              <a:highlight>
                <a:srgbClr val="FFFFFF"/>
              </a:highlight>
              <a:latin typeface="Consolas"/>
              <a:ea typeface="Consolas"/>
              <a:cs typeface="Consolas"/>
              <a:sym typeface="Consolas"/>
            </a:endParaRPr>
          </a:p>
          <a:p>
            <a:pPr marL="0" lvl="0" indent="0" algn="l" rtl="0">
              <a:lnSpc>
                <a:spcPct val="100000"/>
              </a:lnSpc>
              <a:spcBef>
                <a:spcPts val="0"/>
              </a:spcBef>
              <a:spcAft>
                <a:spcPts val="0"/>
              </a:spcAft>
              <a:buNone/>
            </a:pPr>
            <a:endParaRPr sz="1050">
              <a:solidFill>
                <a:srgbClr val="1A1A1A"/>
              </a:solidFill>
              <a:highlight>
                <a:srgbClr val="FFFFFF"/>
              </a:highlight>
              <a:latin typeface="Consolas"/>
              <a:ea typeface="Consolas"/>
              <a:cs typeface="Consolas"/>
              <a:sym typeface="Consolas"/>
            </a:endParaRPr>
          </a:p>
          <a:p>
            <a:pPr marL="0" lvl="0" indent="0" algn="l" rtl="0">
              <a:lnSpc>
                <a:spcPct val="100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place under h1 ---</a:t>
            </a:r>
            <a:endParaRPr sz="1050">
              <a:solidFill>
                <a:srgbClr val="1A1A1A"/>
              </a:solidFill>
              <a:highlight>
                <a:srgbClr val="FFFFFF"/>
              </a:highlight>
              <a:latin typeface="Consolas"/>
              <a:ea typeface="Consolas"/>
              <a:cs typeface="Consolas"/>
              <a:sym typeface="Consolas"/>
            </a:endParaRPr>
          </a:p>
          <a:p>
            <a:pPr marL="0" lvl="0" indent="0" algn="l" rtl="0">
              <a:lnSpc>
                <a:spcPct val="100000"/>
              </a:lnSpc>
              <a:spcBef>
                <a:spcPts val="0"/>
              </a:spcBef>
              <a:spcAft>
                <a:spcPts val="0"/>
              </a:spcAft>
              <a:buNone/>
            </a:pPr>
            <a:endParaRPr sz="1050">
              <a:solidFill>
                <a:srgbClr val="1A1A1A"/>
              </a:solidFill>
              <a:highlight>
                <a:srgbClr val="FFFFFF"/>
              </a:highlight>
              <a:latin typeface="Consolas"/>
              <a:ea typeface="Consolas"/>
              <a:cs typeface="Consolas"/>
              <a:sym typeface="Consolas"/>
            </a:endParaRPr>
          </a:p>
          <a:p>
            <a:pPr marL="0" lvl="0" indent="0" algn="l" rtl="0">
              <a:lnSpc>
                <a:spcPct val="100000"/>
              </a:lnSpc>
              <a:spcBef>
                <a:spcPts val="0"/>
              </a:spcBef>
              <a:spcAft>
                <a:spcPts val="0"/>
              </a:spcAft>
              <a:buNone/>
            </a:pPr>
            <a:r>
              <a:rPr lang="en" sz="1050">
                <a:solidFill>
                  <a:srgbClr val="398BC9"/>
                </a:solidFill>
                <a:highlight>
                  <a:srgbClr val="FFFFFF"/>
                </a:highlight>
                <a:latin typeface="Consolas"/>
                <a:ea typeface="Consolas"/>
                <a:cs typeface="Consolas"/>
                <a:sym typeface="Consolas"/>
              </a:rPr>
              <a:t>h2</a:t>
            </a:r>
            <a:r>
              <a:rPr lang="en" sz="1050">
                <a:solidFill>
                  <a:srgbClr val="1A1A1A"/>
                </a:solidFill>
                <a:highlight>
                  <a:srgbClr val="FFFFFF"/>
                </a:highlight>
                <a:latin typeface="Consolas"/>
                <a:ea typeface="Consolas"/>
                <a:cs typeface="Consolas"/>
                <a:sym typeface="Consolas"/>
              </a:rPr>
              <a:t> {</a:t>
            </a:r>
            <a:endParaRPr sz="1050">
              <a:solidFill>
                <a:srgbClr val="1A1A1A"/>
              </a:solidFill>
              <a:highlight>
                <a:srgbClr val="FFFFFF"/>
              </a:highlight>
              <a:latin typeface="Consolas"/>
              <a:ea typeface="Consolas"/>
              <a:cs typeface="Consolas"/>
              <a:sym typeface="Consolas"/>
            </a:endParaRPr>
          </a:p>
          <a:p>
            <a:pPr marL="0" lvl="0" indent="0" algn="l" rtl="0">
              <a:lnSpc>
                <a:spcPct val="100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margin-bottom</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var</a:t>
            </a:r>
            <a:r>
              <a:rPr lang="en" sz="1050">
                <a:solidFill>
                  <a:srgbClr val="1A1A1A"/>
                </a:solidFill>
                <a:highlight>
                  <a:srgbClr val="FFFFFF"/>
                </a:highlight>
                <a:latin typeface="Consolas"/>
                <a:ea typeface="Consolas"/>
                <a:cs typeface="Consolas"/>
                <a:sym typeface="Consolas"/>
              </a:rPr>
              <a:t>(</a:t>
            </a:r>
            <a:r>
              <a:rPr lang="en" sz="1050">
                <a:solidFill>
                  <a:srgbClr val="333333"/>
                </a:solidFill>
                <a:highlight>
                  <a:srgbClr val="FFFFFF"/>
                </a:highlight>
                <a:latin typeface="Consolas"/>
                <a:ea typeface="Consolas"/>
                <a:cs typeface="Consolas"/>
                <a:sym typeface="Consolas"/>
              </a:rPr>
              <a:t>--spacing</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marL="0" lvl="0" indent="0" algn="l" rtl="0">
              <a:lnSpc>
                <a:spcPct val="100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text-align</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center</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marL="0" lvl="0" indent="0" algn="l" rtl="0">
              <a:lnSpc>
                <a:spcPct val="100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font-size</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3</a:t>
            </a:r>
            <a:r>
              <a:rPr lang="en" sz="1050">
                <a:solidFill>
                  <a:srgbClr val="7B1FA2"/>
                </a:solidFill>
                <a:highlight>
                  <a:srgbClr val="FFFFFF"/>
                </a:highlight>
                <a:latin typeface="Consolas"/>
                <a:ea typeface="Consolas"/>
                <a:cs typeface="Consolas"/>
                <a:sym typeface="Consolas"/>
              </a:rPr>
              <a:t>vw</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marL="0" lvl="0" indent="0" algn="l" rtl="0">
              <a:lnSpc>
                <a:spcPct val="100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font-weight</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bold</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marL="0" lvl="0" indent="0" algn="l" rtl="0">
              <a:lnSpc>
                <a:spcPct val="100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text-transform</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uppercase</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marL="0" lvl="0" indent="0" algn="l" rtl="0">
              <a:lnSpc>
                <a:spcPct val="100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marL="0" lvl="0" indent="0" algn="l" rtl="0">
              <a:lnSpc>
                <a:spcPct val="100000"/>
              </a:lnSpc>
              <a:spcBef>
                <a:spcPts val="0"/>
              </a:spcBef>
              <a:spcAft>
                <a:spcPts val="0"/>
              </a:spcAft>
              <a:buNone/>
            </a:pPr>
            <a:endParaRPr sz="1050">
              <a:solidFill>
                <a:srgbClr val="1A1A1A"/>
              </a:solidFill>
              <a:highlight>
                <a:srgbClr val="FFFFFF"/>
              </a:highlight>
              <a:latin typeface="Consolas"/>
              <a:ea typeface="Consolas"/>
              <a:cs typeface="Consolas"/>
              <a:sym typeface="Consolas"/>
            </a:endParaRPr>
          </a:p>
          <a:p>
            <a:pPr marL="0" lvl="0" indent="0" algn="l" rtl="0">
              <a:lnSpc>
                <a:spcPct val="100000"/>
              </a:lnSpc>
              <a:spcBef>
                <a:spcPts val="0"/>
              </a:spcBef>
              <a:spcAft>
                <a:spcPts val="0"/>
              </a:spcAft>
              <a:buNone/>
            </a:pPr>
            <a:endParaRPr sz="1050">
              <a:solidFill>
                <a:srgbClr val="AF33A6"/>
              </a:solidFill>
              <a:highlight>
                <a:srgbClr val="FFFFFF"/>
              </a:highlight>
              <a:latin typeface="Consolas"/>
              <a:ea typeface="Consolas"/>
              <a:cs typeface="Consolas"/>
              <a:sym typeface="Consolas"/>
            </a:endParaRPr>
          </a:p>
          <a:p>
            <a:pPr marL="0" lvl="0" indent="0" algn="l" rtl="0">
              <a:lnSpc>
                <a:spcPct val="100000"/>
              </a:lnSpc>
              <a:spcBef>
                <a:spcPts val="0"/>
              </a:spcBef>
              <a:spcAft>
                <a:spcPts val="0"/>
              </a:spcAft>
              <a:buNone/>
            </a:pPr>
            <a:endParaRPr sz="1050">
              <a:solidFill>
                <a:srgbClr val="398BC9"/>
              </a:solidFill>
              <a:highlight>
                <a:srgbClr val="FFFFFF"/>
              </a:highlight>
              <a:latin typeface="Consolas"/>
              <a:ea typeface="Consolas"/>
              <a:cs typeface="Consolas"/>
              <a:sym typeface="Consolas"/>
            </a:endParaRPr>
          </a:p>
        </p:txBody>
      </p:sp>
      <p:pic>
        <p:nvPicPr>
          <p:cNvPr id="323" name="Google Shape;323;p40"/>
          <p:cNvPicPr preferRelativeResize="0"/>
          <p:nvPr/>
        </p:nvPicPr>
        <p:blipFill>
          <a:blip r:embed="rId3">
            <a:alphaModFix/>
          </a:blip>
          <a:stretch>
            <a:fillRect/>
          </a:stretch>
        </p:blipFill>
        <p:spPr>
          <a:xfrm>
            <a:off x="5910177" y="1129286"/>
            <a:ext cx="2904825" cy="3705499"/>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gradFill>
          <a:gsLst>
            <a:gs pos="0">
              <a:srgbClr val="9FFAFF"/>
            </a:gs>
            <a:gs pos="58000">
              <a:schemeClr val="accent1"/>
            </a:gs>
            <a:gs pos="100000">
              <a:schemeClr val="accent1"/>
            </a:gs>
          </a:gsLst>
          <a:path path="circle">
            <a:fillToRect l="100000" t="100000"/>
          </a:path>
          <a:tileRect r="-100000" b="-100000"/>
        </a:gradFill>
        <a:effectLst/>
      </p:bgPr>
    </p:bg>
    <p:spTree>
      <p:nvGrpSpPr>
        <p:cNvPr id="1" name="Shape 327"/>
        <p:cNvGrpSpPr/>
        <p:nvPr/>
      </p:nvGrpSpPr>
      <p:grpSpPr>
        <a:xfrm>
          <a:off x="0" y="0"/>
          <a:ext cx="0" cy="0"/>
          <a:chOff x="0" y="0"/>
          <a:chExt cx="0" cy="0"/>
        </a:xfrm>
      </p:grpSpPr>
      <p:pic>
        <p:nvPicPr>
          <p:cNvPr id="328" name="Google Shape;328;p41"/>
          <p:cNvPicPr preferRelativeResize="0"/>
          <p:nvPr/>
        </p:nvPicPr>
        <p:blipFill>
          <a:blip r:embed="rId3">
            <a:alphaModFix/>
          </a:blip>
          <a:stretch>
            <a:fillRect/>
          </a:stretch>
        </p:blipFill>
        <p:spPr>
          <a:xfrm>
            <a:off x="5910177" y="1129286"/>
            <a:ext cx="2904825" cy="3705499"/>
          </a:xfrm>
          <a:prstGeom prst="rect">
            <a:avLst/>
          </a:prstGeom>
          <a:noFill/>
          <a:ln>
            <a:noFill/>
          </a:ln>
        </p:spPr>
      </p:pic>
      <p:sp>
        <p:nvSpPr>
          <p:cNvPr id="329" name="Google Shape;329;p41"/>
          <p:cNvSpPr txBox="1">
            <a:spLocks noGrp="1"/>
          </p:cNvSpPr>
          <p:nvPr>
            <p:ph type="ctrTitle"/>
          </p:nvPr>
        </p:nvSpPr>
        <p:spPr>
          <a:xfrm>
            <a:off x="779100" y="984950"/>
            <a:ext cx="5131200" cy="1572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index.html</a:t>
            </a:r>
            <a:endParaRPr/>
          </a:p>
          <a:p>
            <a:pPr marL="0" lvl="0" indent="0" algn="l" rtl="0">
              <a:spcBef>
                <a:spcPts val="0"/>
              </a:spcBef>
              <a:spcAft>
                <a:spcPts val="0"/>
              </a:spcAft>
              <a:buNone/>
            </a:pPr>
            <a:endParaRPr sz="5000"/>
          </a:p>
        </p:txBody>
      </p:sp>
      <p:sp>
        <p:nvSpPr>
          <p:cNvPr id="330" name="Google Shape;330;p41"/>
          <p:cNvSpPr/>
          <p:nvPr/>
        </p:nvSpPr>
        <p:spPr>
          <a:xfrm>
            <a:off x="783225" y="2042875"/>
            <a:ext cx="7494600" cy="17721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41"/>
          <p:cNvSpPr txBox="1"/>
          <p:nvPr/>
        </p:nvSpPr>
        <p:spPr>
          <a:xfrm>
            <a:off x="1049700" y="2205375"/>
            <a:ext cx="4650900" cy="4002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0"/>
              </a:spcBef>
              <a:spcAft>
                <a:spcPts val="0"/>
              </a:spcAft>
              <a:buNone/>
            </a:pPr>
            <a:endParaRPr>
              <a:latin typeface="IBM Plex Sans Condensed"/>
              <a:ea typeface="IBM Plex Sans Condensed"/>
              <a:cs typeface="IBM Plex Sans Condensed"/>
              <a:sym typeface="IBM Plex Sans Condensed"/>
            </a:endParaRPr>
          </a:p>
        </p:txBody>
      </p:sp>
      <p:sp>
        <p:nvSpPr>
          <p:cNvPr id="332" name="Google Shape;332;p41"/>
          <p:cNvSpPr txBox="1"/>
          <p:nvPr/>
        </p:nvSpPr>
        <p:spPr>
          <a:xfrm>
            <a:off x="1049700" y="2205375"/>
            <a:ext cx="7289400" cy="14775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0"/>
              </a:spcBef>
              <a:spcAft>
                <a:spcPts val="0"/>
              </a:spcAft>
              <a:buNone/>
            </a:pPr>
            <a:r>
              <a:rPr lang="en" sz="1050">
                <a:solidFill>
                  <a:srgbClr val="398BC9"/>
                </a:solidFill>
                <a:highlight>
                  <a:srgbClr val="FFFFFF"/>
                </a:highlight>
                <a:latin typeface="Consolas"/>
                <a:ea typeface="Consolas"/>
                <a:cs typeface="Consolas"/>
                <a:sym typeface="Consolas"/>
              </a:rPr>
              <a:t>&lt;div</a:t>
            </a:r>
            <a:r>
              <a:rPr lang="en" sz="1050">
                <a:solidFill>
                  <a:srgbClr val="1A1A1A"/>
                </a:solidFill>
                <a:highlight>
                  <a:srgbClr val="FFFF00"/>
                </a:highlight>
                <a:latin typeface="Consolas"/>
                <a:ea typeface="Consolas"/>
                <a:cs typeface="Consolas"/>
                <a:sym typeface="Consolas"/>
              </a:rPr>
              <a:t> </a:t>
            </a:r>
            <a:r>
              <a:rPr lang="en" sz="1050">
                <a:solidFill>
                  <a:srgbClr val="AF33A6"/>
                </a:solidFill>
                <a:highlight>
                  <a:srgbClr val="FFFF00"/>
                </a:highlight>
                <a:latin typeface="Consolas"/>
                <a:ea typeface="Consolas"/>
                <a:cs typeface="Consolas"/>
                <a:sym typeface="Consolas"/>
              </a:rPr>
              <a:t>class</a:t>
            </a:r>
            <a:r>
              <a:rPr lang="en" sz="1050">
                <a:solidFill>
                  <a:srgbClr val="1A1A1A"/>
                </a:solidFill>
                <a:highlight>
                  <a:srgbClr val="FFFF00"/>
                </a:highlight>
                <a:latin typeface="Consolas"/>
                <a:ea typeface="Consolas"/>
                <a:cs typeface="Consolas"/>
                <a:sym typeface="Consolas"/>
              </a:rPr>
              <a:t>=</a:t>
            </a:r>
            <a:r>
              <a:rPr lang="en" sz="1050">
                <a:solidFill>
                  <a:srgbClr val="3F831E"/>
                </a:solidFill>
                <a:highlight>
                  <a:srgbClr val="FFFF00"/>
                </a:highlight>
                <a:latin typeface="Consolas"/>
                <a:ea typeface="Consolas"/>
                <a:cs typeface="Consolas"/>
                <a:sym typeface="Consolas"/>
              </a:rPr>
              <a:t>"about-container"</a:t>
            </a:r>
            <a:r>
              <a:rPr lang="en" sz="1050">
                <a:solidFill>
                  <a:srgbClr val="398BC9"/>
                </a:solidFill>
                <a:highlight>
                  <a:srgbClr val="FFFFFF"/>
                </a:highlight>
                <a:latin typeface="Consolas"/>
                <a:ea typeface="Consolas"/>
                <a:cs typeface="Consolas"/>
                <a:sym typeface="Consolas"/>
              </a:rPr>
              <a:t>&gt;</a:t>
            </a:r>
            <a:endParaRPr sz="1050">
              <a:solidFill>
                <a:srgbClr val="1A1A1A"/>
              </a:solidFill>
              <a:highlight>
                <a:srgbClr val="FFFFFF"/>
              </a:highlight>
              <a:latin typeface="Consolas"/>
              <a:ea typeface="Consolas"/>
              <a:cs typeface="Consolas"/>
              <a:sym typeface="Consolas"/>
            </a:endParaRPr>
          </a:p>
          <a:p>
            <a:pPr marL="0" lvl="0" indent="0" algn="l" rtl="0">
              <a:lnSpc>
                <a:spcPct val="100000"/>
              </a:lnSpc>
              <a:spcBef>
                <a:spcPts val="0"/>
              </a:spcBef>
              <a:spcAft>
                <a:spcPts val="0"/>
              </a:spcAft>
              <a:buNone/>
            </a:pPr>
            <a:r>
              <a:rPr lang="en" sz="1050">
                <a:solidFill>
                  <a:schemeClr val="dk2"/>
                </a:solidFill>
                <a:highlight>
                  <a:srgbClr val="FFFFFF"/>
                </a:highlight>
                <a:latin typeface="Consolas"/>
                <a:ea typeface="Consolas"/>
                <a:cs typeface="Consolas"/>
                <a:sym typeface="Consolas"/>
              </a:rPr>
              <a:t>    &lt;img src="images/jo.jpg" class="about-img" alt="a photograph of Jo. She is a 30 year...</a:t>
            </a:r>
            <a:endParaRPr sz="1050">
              <a:solidFill>
                <a:schemeClr val="dk2"/>
              </a:solidFill>
              <a:highlight>
                <a:srgbClr val="FFFFFF"/>
              </a:highlight>
              <a:latin typeface="Consolas"/>
              <a:ea typeface="Consolas"/>
              <a:cs typeface="Consolas"/>
              <a:sym typeface="Consolas"/>
            </a:endParaRPr>
          </a:p>
          <a:p>
            <a:pPr marL="0" lvl="0" indent="0" algn="l" rtl="0">
              <a:lnSpc>
                <a:spcPct val="100000"/>
              </a:lnSpc>
              <a:spcBef>
                <a:spcPts val="0"/>
              </a:spcBef>
              <a:spcAft>
                <a:spcPts val="0"/>
              </a:spcAft>
              <a:buNone/>
            </a:pPr>
            <a:r>
              <a:rPr lang="en" sz="1050">
                <a:solidFill>
                  <a:schemeClr val="dk2"/>
                </a:solidFill>
                <a:highlight>
                  <a:srgbClr val="FFFFFF"/>
                </a:highlight>
                <a:latin typeface="Consolas"/>
                <a:ea typeface="Consolas"/>
                <a:cs typeface="Consolas"/>
                <a:sym typeface="Consolas"/>
              </a:rPr>
              <a:t>    &lt;p&gt;Lorem ipsum dolor sit, amet consectetur adipisicing elit. Excepturi neque, ipsa a...</a:t>
            </a:r>
            <a:endParaRPr sz="1050">
              <a:solidFill>
                <a:schemeClr val="dk2"/>
              </a:solidFill>
              <a:highlight>
                <a:srgbClr val="FFFFFF"/>
              </a:highlight>
              <a:latin typeface="Consolas"/>
              <a:ea typeface="Consolas"/>
              <a:cs typeface="Consolas"/>
              <a:sym typeface="Consolas"/>
            </a:endParaRPr>
          </a:p>
          <a:p>
            <a:pPr marL="0" lvl="0" indent="0" algn="l" rtl="0">
              <a:lnSpc>
                <a:spcPct val="100000"/>
              </a:lnSpc>
              <a:spcBef>
                <a:spcPts val="0"/>
              </a:spcBef>
              <a:spcAft>
                <a:spcPts val="0"/>
              </a:spcAft>
              <a:buNone/>
            </a:pPr>
            <a:r>
              <a:rPr lang="en" sz="1050">
                <a:solidFill>
                  <a:schemeClr val="dk2"/>
                </a:solidFill>
                <a:highlight>
                  <a:srgbClr val="FFFFFF"/>
                </a:highlight>
                <a:latin typeface="Consolas"/>
                <a:ea typeface="Consolas"/>
                <a:cs typeface="Consolas"/>
                <a:sym typeface="Consolas"/>
              </a:rPr>
              <a:t>    &lt;p&gt;Lorem ipsum dolor sit, amet consectetur adipisicing elit. Excepturi neque, ipsa a... </a:t>
            </a:r>
            <a:endParaRPr sz="1050">
              <a:solidFill>
                <a:schemeClr val="dk2"/>
              </a:solidFill>
              <a:highlight>
                <a:srgbClr val="FFFFFF"/>
              </a:highlight>
              <a:latin typeface="Consolas"/>
              <a:ea typeface="Consolas"/>
              <a:cs typeface="Consolas"/>
              <a:sym typeface="Consolas"/>
            </a:endParaRPr>
          </a:p>
          <a:p>
            <a:pPr marL="0" lvl="0" indent="0" algn="l" rtl="0">
              <a:lnSpc>
                <a:spcPct val="100000"/>
              </a:lnSpc>
              <a:spcBef>
                <a:spcPts val="0"/>
              </a:spcBef>
              <a:spcAft>
                <a:spcPts val="0"/>
              </a:spcAft>
              <a:buNone/>
            </a:pPr>
            <a:r>
              <a:rPr lang="en" sz="1050">
                <a:solidFill>
                  <a:schemeClr val="dk2"/>
                </a:solidFill>
                <a:highlight>
                  <a:srgbClr val="FFFFFF"/>
                </a:highlight>
                <a:latin typeface="Consolas"/>
                <a:ea typeface="Consolas"/>
                <a:cs typeface="Consolas"/>
                <a:sym typeface="Consolas"/>
              </a:rPr>
              <a:t>    &lt;p&gt;consequatur blanditiis inventore debitis fuga numquam voluptate architecto itaque...</a:t>
            </a:r>
            <a:endParaRPr sz="1050">
              <a:solidFill>
                <a:schemeClr val="dk2"/>
              </a:solidFill>
              <a:highlight>
                <a:srgbClr val="FFFFFF"/>
              </a:highlight>
              <a:latin typeface="Consolas"/>
              <a:ea typeface="Consolas"/>
              <a:cs typeface="Consolas"/>
              <a:sym typeface="Consolas"/>
            </a:endParaRPr>
          </a:p>
          <a:p>
            <a:pPr marL="0" lvl="0" indent="0" algn="l" rtl="0">
              <a:lnSpc>
                <a:spcPct val="100000"/>
              </a:lnSpc>
              <a:spcBef>
                <a:spcPts val="0"/>
              </a:spcBef>
              <a:spcAft>
                <a:spcPts val="0"/>
              </a:spcAft>
              <a:buNone/>
            </a:pPr>
            <a:r>
              <a:rPr lang="en" sz="1050">
                <a:solidFill>
                  <a:schemeClr val="dk2"/>
                </a:solidFill>
                <a:highlight>
                  <a:srgbClr val="FFFFFF"/>
                </a:highlight>
                <a:latin typeface="Consolas"/>
                <a:ea typeface="Consolas"/>
                <a:cs typeface="Consolas"/>
                <a:sym typeface="Consolas"/>
              </a:rPr>
              <a:t>    &lt;a href="#"&gt;My Resume&lt;/a&gt;</a:t>
            </a:r>
            <a:endParaRPr sz="1050">
              <a:solidFill>
                <a:schemeClr val="dk2"/>
              </a:solidFill>
              <a:highlight>
                <a:srgbClr val="FFFFFF"/>
              </a:highlight>
              <a:latin typeface="Consolas"/>
              <a:ea typeface="Consolas"/>
              <a:cs typeface="Consolas"/>
              <a:sym typeface="Consolas"/>
            </a:endParaRPr>
          </a:p>
          <a:p>
            <a:pPr marL="0" lvl="0" indent="0" algn="l" rtl="0">
              <a:lnSpc>
                <a:spcPct val="100000"/>
              </a:lnSpc>
              <a:spcBef>
                <a:spcPts val="0"/>
              </a:spcBef>
              <a:spcAft>
                <a:spcPts val="0"/>
              </a:spcAft>
              <a:buNone/>
            </a:pPr>
            <a:r>
              <a:rPr lang="en" sz="1050">
                <a:solidFill>
                  <a:srgbClr val="398BC9"/>
                </a:solidFill>
                <a:highlight>
                  <a:srgbClr val="FFFFFF"/>
                </a:highlight>
                <a:latin typeface="Consolas"/>
                <a:ea typeface="Consolas"/>
                <a:cs typeface="Consolas"/>
                <a:sym typeface="Consolas"/>
              </a:rPr>
              <a:t>&lt;/div&gt;</a:t>
            </a:r>
            <a:endParaRPr sz="1050">
              <a:solidFill>
                <a:srgbClr val="398BC9"/>
              </a:solidFill>
              <a:highlight>
                <a:srgbClr val="FFFFFF"/>
              </a:highlight>
              <a:latin typeface="Consolas"/>
              <a:ea typeface="Consolas"/>
              <a:cs typeface="Consolas"/>
              <a:sym typeface="Consolas"/>
            </a:endParaRPr>
          </a:p>
          <a:p>
            <a:pPr marL="0" lvl="0" indent="0" algn="l" rtl="0">
              <a:lnSpc>
                <a:spcPct val="100000"/>
              </a:lnSpc>
              <a:spcBef>
                <a:spcPts val="0"/>
              </a:spcBef>
              <a:spcAft>
                <a:spcPts val="0"/>
              </a:spcAft>
              <a:buNone/>
            </a:pPr>
            <a:endParaRPr sz="1050">
              <a:solidFill>
                <a:srgbClr val="AF33A6"/>
              </a:solidFill>
              <a:highlight>
                <a:srgbClr val="FFFFFF"/>
              </a:highlight>
              <a:latin typeface="Consolas"/>
              <a:ea typeface="Consolas"/>
              <a:cs typeface="Consolas"/>
              <a:sym typeface="Consolas"/>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gradFill>
          <a:gsLst>
            <a:gs pos="0">
              <a:srgbClr val="9FFAFF"/>
            </a:gs>
            <a:gs pos="58000">
              <a:schemeClr val="accent1"/>
            </a:gs>
            <a:gs pos="100000">
              <a:schemeClr val="accent1"/>
            </a:gs>
          </a:gsLst>
          <a:path path="circle">
            <a:fillToRect l="100000" t="100000"/>
          </a:path>
          <a:tileRect r="-100000" b="-100000"/>
        </a:gradFill>
        <a:effectLst/>
      </p:bgPr>
    </p:bg>
    <p:spTree>
      <p:nvGrpSpPr>
        <p:cNvPr id="1" name="Shape 336"/>
        <p:cNvGrpSpPr/>
        <p:nvPr/>
      </p:nvGrpSpPr>
      <p:grpSpPr>
        <a:xfrm>
          <a:off x="0" y="0"/>
          <a:ext cx="0" cy="0"/>
          <a:chOff x="0" y="0"/>
          <a:chExt cx="0" cy="0"/>
        </a:xfrm>
      </p:grpSpPr>
      <p:sp>
        <p:nvSpPr>
          <p:cNvPr id="337" name="Google Shape;337;p42"/>
          <p:cNvSpPr txBox="1">
            <a:spLocks noGrp="1"/>
          </p:cNvSpPr>
          <p:nvPr>
            <p:ph type="ctrTitle"/>
          </p:nvPr>
        </p:nvSpPr>
        <p:spPr>
          <a:xfrm>
            <a:off x="779100" y="984950"/>
            <a:ext cx="6957300" cy="1572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Style.css</a:t>
            </a:r>
            <a:endParaRPr/>
          </a:p>
          <a:p>
            <a:pPr marL="0" lvl="0" indent="0" algn="l" rtl="0">
              <a:spcBef>
                <a:spcPts val="0"/>
              </a:spcBef>
              <a:spcAft>
                <a:spcPts val="0"/>
              </a:spcAft>
              <a:buNone/>
            </a:pPr>
            <a:endParaRPr sz="5000"/>
          </a:p>
        </p:txBody>
      </p:sp>
      <p:sp>
        <p:nvSpPr>
          <p:cNvPr id="338" name="Google Shape;338;p42"/>
          <p:cNvSpPr/>
          <p:nvPr/>
        </p:nvSpPr>
        <p:spPr>
          <a:xfrm>
            <a:off x="783225" y="2042875"/>
            <a:ext cx="4974000" cy="1229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42"/>
          <p:cNvSpPr txBox="1"/>
          <p:nvPr/>
        </p:nvSpPr>
        <p:spPr>
          <a:xfrm>
            <a:off x="1049700" y="2205375"/>
            <a:ext cx="4650900" cy="4002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0"/>
              </a:spcBef>
              <a:spcAft>
                <a:spcPts val="0"/>
              </a:spcAft>
              <a:buNone/>
            </a:pPr>
            <a:endParaRPr>
              <a:latin typeface="IBM Plex Sans Condensed"/>
              <a:ea typeface="IBM Plex Sans Condensed"/>
              <a:cs typeface="IBM Plex Sans Condensed"/>
              <a:sym typeface="IBM Plex Sans Condensed"/>
            </a:endParaRPr>
          </a:p>
        </p:txBody>
      </p:sp>
      <p:sp>
        <p:nvSpPr>
          <p:cNvPr id="340" name="Google Shape;340;p42"/>
          <p:cNvSpPr txBox="1"/>
          <p:nvPr/>
        </p:nvSpPr>
        <p:spPr>
          <a:xfrm>
            <a:off x="1049700" y="2205375"/>
            <a:ext cx="4650900" cy="14775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0"/>
              </a:spcBef>
              <a:spcAft>
                <a:spcPts val="0"/>
              </a:spcAft>
              <a:buNone/>
            </a:pPr>
            <a:r>
              <a:rPr lang="en" sz="1050">
                <a:solidFill>
                  <a:srgbClr val="AF33A6"/>
                </a:solidFill>
                <a:highlight>
                  <a:srgbClr val="FFFFFF"/>
                </a:highlight>
                <a:latin typeface="Consolas"/>
                <a:ea typeface="Consolas"/>
                <a:cs typeface="Consolas"/>
                <a:sym typeface="Consolas"/>
              </a:rPr>
              <a:t>.about-container</a:t>
            </a:r>
            <a:r>
              <a:rPr lang="en" sz="1050">
                <a:solidFill>
                  <a:srgbClr val="1A1A1A"/>
                </a:solidFill>
                <a:highlight>
                  <a:srgbClr val="FFFFFF"/>
                </a:highlight>
                <a:latin typeface="Consolas"/>
                <a:ea typeface="Consolas"/>
                <a:cs typeface="Consolas"/>
                <a:sym typeface="Consolas"/>
              </a:rPr>
              <a:t> {</a:t>
            </a:r>
            <a:endParaRPr sz="1050">
              <a:solidFill>
                <a:srgbClr val="1A1A1A"/>
              </a:solidFill>
              <a:highlight>
                <a:srgbClr val="FFFFFF"/>
              </a:highlight>
              <a:latin typeface="Consolas"/>
              <a:ea typeface="Consolas"/>
              <a:cs typeface="Consolas"/>
              <a:sym typeface="Consolas"/>
            </a:endParaRPr>
          </a:p>
          <a:p>
            <a:pPr marL="0" lvl="0" indent="0" algn="l" rtl="0">
              <a:lnSpc>
                <a:spcPct val="100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max-width</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960px</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marL="0" lvl="0" indent="0" algn="l" rtl="0">
              <a:lnSpc>
                <a:spcPct val="100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margin</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0</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auto</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marL="0" lvl="0" indent="0" algn="l" rtl="0">
              <a:lnSpc>
                <a:spcPct val="100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marL="0" lvl="0" indent="0" algn="l" rtl="0">
              <a:lnSpc>
                <a:spcPct val="100000"/>
              </a:lnSpc>
              <a:spcBef>
                <a:spcPts val="0"/>
              </a:spcBef>
              <a:spcAft>
                <a:spcPts val="0"/>
              </a:spcAft>
              <a:buNone/>
            </a:pPr>
            <a:endParaRPr sz="1050">
              <a:solidFill>
                <a:srgbClr val="AF33A6"/>
              </a:solidFill>
              <a:highlight>
                <a:srgbClr val="FFFFFF"/>
              </a:highlight>
              <a:latin typeface="Consolas"/>
              <a:ea typeface="Consolas"/>
              <a:cs typeface="Consolas"/>
              <a:sym typeface="Consolas"/>
            </a:endParaRPr>
          </a:p>
          <a:p>
            <a:pPr marL="0" lvl="0" indent="0" algn="l" rtl="0">
              <a:lnSpc>
                <a:spcPct val="100000"/>
              </a:lnSpc>
              <a:spcBef>
                <a:spcPts val="0"/>
              </a:spcBef>
              <a:spcAft>
                <a:spcPts val="0"/>
              </a:spcAft>
              <a:buNone/>
            </a:pPr>
            <a:endParaRPr sz="1050">
              <a:solidFill>
                <a:srgbClr val="1A1A1A"/>
              </a:solidFill>
              <a:highlight>
                <a:srgbClr val="FFFFFF"/>
              </a:highlight>
              <a:latin typeface="Consolas"/>
              <a:ea typeface="Consolas"/>
              <a:cs typeface="Consolas"/>
              <a:sym typeface="Consolas"/>
            </a:endParaRPr>
          </a:p>
          <a:p>
            <a:pPr marL="0" lvl="0" indent="0" algn="l" rtl="0">
              <a:lnSpc>
                <a:spcPct val="100000"/>
              </a:lnSpc>
              <a:spcBef>
                <a:spcPts val="0"/>
              </a:spcBef>
              <a:spcAft>
                <a:spcPts val="0"/>
              </a:spcAft>
              <a:buNone/>
            </a:pPr>
            <a:endParaRPr sz="1050">
              <a:solidFill>
                <a:srgbClr val="AF33A6"/>
              </a:solidFill>
              <a:highlight>
                <a:srgbClr val="FFFFFF"/>
              </a:highlight>
              <a:latin typeface="Consolas"/>
              <a:ea typeface="Consolas"/>
              <a:cs typeface="Consolas"/>
              <a:sym typeface="Consolas"/>
            </a:endParaRPr>
          </a:p>
          <a:p>
            <a:pPr marL="0" lvl="0" indent="0" algn="l" rtl="0">
              <a:lnSpc>
                <a:spcPct val="100000"/>
              </a:lnSpc>
              <a:spcBef>
                <a:spcPts val="0"/>
              </a:spcBef>
              <a:spcAft>
                <a:spcPts val="0"/>
              </a:spcAft>
              <a:buNone/>
            </a:pPr>
            <a:endParaRPr sz="1050">
              <a:solidFill>
                <a:srgbClr val="398BC9"/>
              </a:solidFill>
              <a:highlight>
                <a:srgbClr val="FFFFFF"/>
              </a:highlight>
              <a:latin typeface="Consolas"/>
              <a:ea typeface="Consolas"/>
              <a:cs typeface="Consolas"/>
              <a:sym typeface="Consolas"/>
            </a:endParaRPr>
          </a:p>
        </p:txBody>
      </p:sp>
      <p:pic>
        <p:nvPicPr>
          <p:cNvPr id="341" name="Google Shape;341;p42"/>
          <p:cNvPicPr preferRelativeResize="0"/>
          <p:nvPr/>
        </p:nvPicPr>
        <p:blipFill>
          <a:blip r:embed="rId3">
            <a:alphaModFix/>
          </a:blip>
          <a:stretch>
            <a:fillRect/>
          </a:stretch>
        </p:blipFill>
        <p:spPr>
          <a:xfrm>
            <a:off x="5910177" y="1129286"/>
            <a:ext cx="2904825" cy="3705499"/>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gradFill>
          <a:gsLst>
            <a:gs pos="0">
              <a:srgbClr val="9FFAFF"/>
            </a:gs>
            <a:gs pos="58000">
              <a:schemeClr val="accent1"/>
            </a:gs>
            <a:gs pos="100000">
              <a:schemeClr val="accent1"/>
            </a:gs>
          </a:gsLst>
          <a:path path="circle">
            <a:fillToRect l="100000" t="100000"/>
          </a:path>
          <a:tileRect r="-100000" b="-100000"/>
        </a:gradFill>
        <a:effectLst/>
      </p:bgPr>
    </p:bg>
    <p:spTree>
      <p:nvGrpSpPr>
        <p:cNvPr id="1" name="Shape 345"/>
        <p:cNvGrpSpPr/>
        <p:nvPr/>
      </p:nvGrpSpPr>
      <p:grpSpPr>
        <a:xfrm>
          <a:off x="0" y="0"/>
          <a:ext cx="0" cy="0"/>
          <a:chOff x="0" y="0"/>
          <a:chExt cx="0" cy="0"/>
        </a:xfrm>
      </p:grpSpPr>
      <p:sp>
        <p:nvSpPr>
          <p:cNvPr id="346" name="Google Shape;346;p43"/>
          <p:cNvSpPr txBox="1">
            <a:spLocks noGrp="1"/>
          </p:cNvSpPr>
          <p:nvPr>
            <p:ph type="ctrTitle"/>
          </p:nvPr>
        </p:nvSpPr>
        <p:spPr>
          <a:xfrm>
            <a:off x="779100" y="984950"/>
            <a:ext cx="6957300" cy="1572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Style.css</a:t>
            </a:r>
            <a:endParaRPr/>
          </a:p>
          <a:p>
            <a:pPr marL="0" lvl="0" indent="0" algn="l" rtl="0">
              <a:spcBef>
                <a:spcPts val="0"/>
              </a:spcBef>
              <a:spcAft>
                <a:spcPts val="0"/>
              </a:spcAft>
              <a:buNone/>
            </a:pPr>
            <a:endParaRPr sz="5000"/>
          </a:p>
        </p:txBody>
      </p:sp>
      <p:sp>
        <p:nvSpPr>
          <p:cNvPr id="347" name="Google Shape;347;p43"/>
          <p:cNvSpPr/>
          <p:nvPr/>
        </p:nvSpPr>
        <p:spPr>
          <a:xfrm>
            <a:off x="783225" y="2042875"/>
            <a:ext cx="4974000" cy="1229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43"/>
          <p:cNvSpPr txBox="1"/>
          <p:nvPr/>
        </p:nvSpPr>
        <p:spPr>
          <a:xfrm>
            <a:off x="1049700" y="2205375"/>
            <a:ext cx="4650900" cy="4002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0"/>
              </a:spcBef>
              <a:spcAft>
                <a:spcPts val="0"/>
              </a:spcAft>
              <a:buNone/>
            </a:pPr>
            <a:endParaRPr>
              <a:latin typeface="IBM Plex Sans Condensed"/>
              <a:ea typeface="IBM Plex Sans Condensed"/>
              <a:cs typeface="IBM Plex Sans Condensed"/>
              <a:sym typeface="IBM Plex Sans Condensed"/>
            </a:endParaRPr>
          </a:p>
        </p:txBody>
      </p:sp>
      <p:sp>
        <p:nvSpPr>
          <p:cNvPr id="349" name="Google Shape;349;p43"/>
          <p:cNvSpPr txBox="1"/>
          <p:nvPr/>
        </p:nvSpPr>
        <p:spPr>
          <a:xfrm>
            <a:off x="1049700" y="2205375"/>
            <a:ext cx="4650900" cy="13161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0"/>
              </a:spcBef>
              <a:spcAft>
                <a:spcPts val="0"/>
              </a:spcAft>
              <a:buNone/>
            </a:pPr>
            <a:r>
              <a:rPr lang="en" sz="1050">
                <a:solidFill>
                  <a:srgbClr val="AF33A6"/>
                </a:solidFill>
                <a:highlight>
                  <a:srgbClr val="FFFFFF"/>
                </a:highlight>
                <a:latin typeface="Consolas"/>
                <a:ea typeface="Consolas"/>
                <a:cs typeface="Consolas"/>
                <a:sym typeface="Consolas"/>
              </a:rPr>
              <a:t>.about-img</a:t>
            </a:r>
            <a:r>
              <a:rPr lang="en" sz="1050">
                <a:solidFill>
                  <a:srgbClr val="1A1A1A"/>
                </a:solidFill>
                <a:highlight>
                  <a:srgbClr val="FFFFFF"/>
                </a:highlight>
                <a:latin typeface="Consolas"/>
                <a:ea typeface="Consolas"/>
                <a:cs typeface="Consolas"/>
                <a:sym typeface="Consolas"/>
              </a:rPr>
              <a:t> {</a:t>
            </a:r>
            <a:endParaRPr sz="1050">
              <a:solidFill>
                <a:srgbClr val="1A1A1A"/>
              </a:solidFill>
              <a:highlight>
                <a:srgbClr val="FFFFFF"/>
              </a:highlight>
              <a:latin typeface="Consolas"/>
              <a:ea typeface="Consolas"/>
              <a:cs typeface="Consolas"/>
              <a:sym typeface="Consolas"/>
            </a:endParaRPr>
          </a:p>
          <a:p>
            <a:pPr marL="0" lvl="0" indent="0" algn="l" rtl="0">
              <a:lnSpc>
                <a:spcPct val="100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max-width</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350px</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marL="0" lvl="0" indent="0" algn="l" rtl="0">
              <a:lnSpc>
                <a:spcPct val="100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marL="0" lvl="0" indent="0" algn="l" rtl="0">
              <a:lnSpc>
                <a:spcPct val="100000"/>
              </a:lnSpc>
              <a:spcBef>
                <a:spcPts val="0"/>
              </a:spcBef>
              <a:spcAft>
                <a:spcPts val="0"/>
              </a:spcAft>
              <a:buNone/>
            </a:pPr>
            <a:endParaRPr sz="1050">
              <a:solidFill>
                <a:srgbClr val="AF33A6"/>
              </a:solidFill>
              <a:highlight>
                <a:srgbClr val="FFFFFF"/>
              </a:highlight>
              <a:latin typeface="Consolas"/>
              <a:ea typeface="Consolas"/>
              <a:cs typeface="Consolas"/>
              <a:sym typeface="Consolas"/>
            </a:endParaRPr>
          </a:p>
          <a:p>
            <a:pPr marL="0" lvl="0" indent="0" algn="l" rtl="0">
              <a:lnSpc>
                <a:spcPct val="100000"/>
              </a:lnSpc>
              <a:spcBef>
                <a:spcPts val="0"/>
              </a:spcBef>
              <a:spcAft>
                <a:spcPts val="0"/>
              </a:spcAft>
              <a:buNone/>
            </a:pPr>
            <a:endParaRPr sz="1050">
              <a:solidFill>
                <a:srgbClr val="1A1A1A"/>
              </a:solidFill>
              <a:highlight>
                <a:srgbClr val="FFFFFF"/>
              </a:highlight>
              <a:latin typeface="Consolas"/>
              <a:ea typeface="Consolas"/>
              <a:cs typeface="Consolas"/>
              <a:sym typeface="Consolas"/>
            </a:endParaRPr>
          </a:p>
          <a:p>
            <a:pPr marL="0" lvl="0" indent="0" algn="l" rtl="0">
              <a:lnSpc>
                <a:spcPct val="100000"/>
              </a:lnSpc>
              <a:spcBef>
                <a:spcPts val="0"/>
              </a:spcBef>
              <a:spcAft>
                <a:spcPts val="0"/>
              </a:spcAft>
              <a:buNone/>
            </a:pPr>
            <a:endParaRPr sz="1050">
              <a:solidFill>
                <a:srgbClr val="AF33A6"/>
              </a:solidFill>
              <a:highlight>
                <a:srgbClr val="FFFFFF"/>
              </a:highlight>
              <a:latin typeface="Consolas"/>
              <a:ea typeface="Consolas"/>
              <a:cs typeface="Consolas"/>
              <a:sym typeface="Consolas"/>
            </a:endParaRPr>
          </a:p>
          <a:p>
            <a:pPr marL="0" lvl="0" indent="0" algn="l" rtl="0">
              <a:lnSpc>
                <a:spcPct val="100000"/>
              </a:lnSpc>
              <a:spcBef>
                <a:spcPts val="0"/>
              </a:spcBef>
              <a:spcAft>
                <a:spcPts val="0"/>
              </a:spcAft>
              <a:buNone/>
            </a:pPr>
            <a:endParaRPr sz="1050">
              <a:solidFill>
                <a:srgbClr val="398BC9"/>
              </a:solidFill>
              <a:highlight>
                <a:srgbClr val="FFFFFF"/>
              </a:highlight>
              <a:latin typeface="Consolas"/>
              <a:ea typeface="Consolas"/>
              <a:cs typeface="Consolas"/>
              <a:sym typeface="Consolas"/>
            </a:endParaRPr>
          </a:p>
        </p:txBody>
      </p:sp>
      <p:pic>
        <p:nvPicPr>
          <p:cNvPr id="350" name="Google Shape;350;p43"/>
          <p:cNvPicPr preferRelativeResize="0"/>
          <p:nvPr/>
        </p:nvPicPr>
        <p:blipFill>
          <a:blip r:embed="rId3">
            <a:alphaModFix/>
          </a:blip>
          <a:stretch>
            <a:fillRect/>
          </a:stretch>
        </p:blipFill>
        <p:spPr>
          <a:xfrm>
            <a:off x="5910177" y="1129286"/>
            <a:ext cx="2904825" cy="3705499"/>
          </a:xfrm>
          <a:prstGeom prst="rect">
            <a:avLst/>
          </a:prstGeom>
          <a:noFill/>
          <a:ln>
            <a:noFill/>
          </a:ln>
        </p:spPr>
      </p:pic>
      <p:sp>
        <p:nvSpPr>
          <p:cNvPr id="351" name="Google Shape;351;p43"/>
          <p:cNvSpPr/>
          <p:nvPr/>
        </p:nvSpPr>
        <p:spPr>
          <a:xfrm>
            <a:off x="783225" y="3589400"/>
            <a:ext cx="4974000" cy="1229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43"/>
          <p:cNvSpPr txBox="1"/>
          <p:nvPr/>
        </p:nvSpPr>
        <p:spPr>
          <a:xfrm>
            <a:off x="1049700" y="3751900"/>
            <a:ext cx="4650900" cy="15354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0"/>
              </a:spcBef>
              <a:spcAft>
                <a:spcPts val="0"/>
              </a:spcAft>
              <a:buNone/>
            </a:pPr>
            <a:r>
              <a:rPr lang="en" sz="1050">
                <a:solidFill>
                  <a:srgbClr val="AF33A6"/>
                </a:solidFill>
                <a:highlight>
                  <a:srgbClr val="FFFFFF"/>
                </a:highlight>
                <a:latin typeface="Consolas"/>
                <a:ea typeface="Consolas"/>
                <a:cs typeface="Consolas"/>
                <a:sym typeface="Consolas"/>
              </a:rPr>
              <a:t>p</a:t>
            </a:r>
            <a:r>
              <a:rPr lang="en" sz="1050">
                <a:solidFill>
                  <a:srgbClr val="1A1A1A"/>
                </a:solidFill>
                <a:highlight>
                  <a:srgbClr val="FFFFFF"/>
                </a:highlight>
                <a:latin typeface="Consolas"/>
                <a:ea typeface="Consolas"/>
                <a:cs typeface="Consolas"/>
                <a:sym typeface="Consolas"/>
              </a:rPr>
              <a:t> {</a:t>
            </a:r>
            <a:endParaRPr sz="1050">
              <a:solidFill>
                <a:srgbClr val="1A1A1A"/>
              </a:solidFill>
              <a:highlight>
                <a:srgbClr val="FFFFFF"/>
              </a:highlight>
              <a:latin typeface="Consolas"/>
              <a:ea typeface="Consolas"/>
              <a:cs typeface="Consolas"/>
              <a:sym typeface="Consolas"/>
            </a:endParaRPr>
          </a:p>
          <a:p>
            <a:pPr marL="0" lvl="0" indent="0" algn="l" rtl="0">
              <a:lnSpc>
                <a:spcPct val="100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margin-bottom</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1</a:t>
            </a:r>
            <a:r>
              <a:rPr lang="en" sz="1050">
                <a:solidFill>
                  <a:srgbClr val="7B1FA2"/>
                </a:solidFill>
                <a:highlight>
                  <a:srgbClr val="FFFFFF"/>
                </a:highlight>
                <a:latin typeface="Consolas"/>
                <a:ea typeface="Consolas"/>
                <a:cs typeface="Consolas"/>
                <a:sym typeface="Consolas"/>
              </a:rPr>
              <a:t>em</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marL="0" lvl="0" indent="0" algn="l" rtl="0">
              <a:lnSpc>
                <a:spcPct val="135714"/>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line-height</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1.4</a:t>
            </a:r>
            <a:r>
              <a:rPr lang="en" sz="1050">
                <a:solidFill>
                  <a:srgbClr val="7B1FA2"/>
                </a:solidFill>
                <a:highlight>
                  <a:srgbClr val="FFFFFF"/>
                </a:highlight>
                <a:latin typeface="Consolas"/>
                <a:ea typeface="Consolas"/>
                <a:cs typeface="Consolas"/>
                <a:sym typeface="Consolas"/>
              </a:rPr>
              <a:t>em</a:t>
            </a:r>
            <a:r>
              <a:rPr lang="en" sz="1050">
                <a:solidFill>
                  <a:srgbClr val="1A1A1A"/>
                </a:solidFill>
                <a:highlight>
                  <a:srgbClr val="FFFFFF"/>
                </a:highlight>
                <a:latin typeface="Consolas"/>
                <a:ea typeface="Consolas"/>
                <a:cs typeface="Consolas"/>
                <a:sym typeface="Consolas"/>
              </a:rPr>
              <a:t>;</a:t>
            </a:r>
            <a:endParaRPr sz="1050">
              <a:solidFill>
                <a:srgbClr val="3F831E"/>
              </a:solidFill>
              <a:highlight>
                <a:srgbClr val="FFFFFF"/>
              </a:highlight>
              <a:latin typeface="Consolas"/>
              <a:ea typeface="Consolas"/>
              <a:cs typeface="Consolas"/>
              <a:sym typeface="Consolas"/>
            </a:endParaRPr>
          </a:p>
          <a:p>
            <a:pPr marL="0" lvl="0" indent="0" algn="l" rtl="0">
              <a:lnSpc>
                <a:spcPct val="100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marL="0" lvl="0" indent="0" algn="l" rtl="0">
              <a:lnSpc>
                <a:spcPct val="100000"/>
              </a:lnSpc>
              <a:spcBef>
                <a:spcPts val="0"/>
              </a:spcBef>
              <a:spcAft>
                <a:spcPts val="0"/>
              </a:spcAft>
              <a:buNone/>
            </a:pPr>
            <a:endParaRPr sz="1050">
              <a:solidFill>
                <a:srgbClr val="AF33A6"/>
              </a:solidFill>
              <a:highlight>
                <a:srgbClr val="FFFFFF"/>
              </a:highlight>
              <a:latin typeface="Consolas"/>
              <a:ea typeface="Consolas"/>
              <a:cs typeface="Consolas"/>
              <a:sym typeface="Consolas"/>
            </a:endParaRPr>
          </a:p>
          <a:p>
            <a:pPr marL="0" lvl="0" indent="0" algn="l" rtl="0">
              <a:lnSpc>
                <a:spcPct val="100000"/>
              </a:lnSpc>
              <a:spcBef>
                <a:spcPts val="0"/>
              </a:spcBef>
              <a:spcAft>
                <a:spcPts val="0"/>
              </a:spcAft>
              <a:buNone/>
            </a:pPr>
            <a:endParaRPr sz="1050">
              <a:solidFill>
                <a:srgbClr val="1A1A1A"/>
              </a:solidFill>
              <a:highlight>
                <a:srgbClr val="FFFFFF"/>
              </a:highlight>
              <a:latin typeface="Consolas"/>
              <a:ea typeface="Consolas"/>
              <a:cs typeface="Consolas"/>
              <a:sym typeface="Consolas"/>
            </a:endParaRPr>
          </a:p>
          <a:p>
            <a:pPr marL="0" lvl="0" indent="0" algn="l" rtl="0">
              <a:lnSpc>
                <a:spcPct val="100000"/>
              </a:lnSpc>
              <a:spcBef>
                <a:spcPts val="0"/>
              </a:spcBef>
              <a:spcAft>
                <a:spcPts val="0"/>
              </a:spcAft>
              <a:buNone/>
            </a:pPr>
            <a:endParaRPr sz="1050">
              <a:solidFill>
                <a:srgbClr val="AF33A6"/>
              </a:solidFill>
              <a:highlight>
                <a:srgbClr val="FFFFFF"/>
              </a:highlight>
              <a:latin typeface="Consolas"/>
              <a:ea typeface="Consolas"/>
              <a:cs typeface="Consolas"/>
              <a:sym typeface="Consolas"/>
            </a:endParaRPr>
          </a:p>
          <a:p>
            <a:pPr marL="0" lvl="0" indent="0" algn="l" rtl="0">
              <a:lnSpc>
                <a:spcPct val="100000"/>
              </a:lnSpc>
              <a:spcBef>
                <a:spcPts val="0"/>
              </a:spcBef>
              <a:spcAft>
                <a:spcPts val="0"/>
              </a:spcAft>
              <a:buNone/>
            </a:pPr>
            <a:endParaRPr sz="1050">
              <a:solidFill>
                <a:srgbClr val="398BC9"/>
              </a:solidFill>
              <a:highlight>
                <a:srgbClr val="FFFFFF"/>
              </a:highlight>
              <a:latin typeface="Consolas"/>
              <a:ea typeface="Consolas"/>
              <a:cs typeface="Consolas"/>
              <a:sym typeface="Consolas"/>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gradFill>
          <a:gsLst>
            <a:gs pos="0">
              <a:srgbClr val="FFE659"/>
            </a:gs>
            <a:gs pos="58000">
              <a:schemeClr val="accent4"/>
            </a:gs>
            <a:gs pos="100000">
              <a:schemeClr val="accent4"/>
            </a:gs>
          </a:gsLst>
          <a:path path="circle">
            <a:fillToRect l="100000" t="100000"/>
          </a:path>
          <a:tileRect r="-100000" b="-100000"/>
        </a:gradFill>
        <a:effectLst/>
      </p:bgPr>
    </p:bg>
    <p:spTree>
      <p:nvGrpSpPr>
        <p:cNvPr id="1" name="Shape 356"/>
        <p:cNvGrpSpPr/>
        <p:nvPr/>
      </p:nvGrpSpPr>
      <p:grpSpPr>
        <a:xfrm>
          <a:off x="0" y="0"/>
          <a:ext cx="0" cy="0"/>
          <a:chOff x="0" y="0"/>
          <a:chExt cx="0" cy="0"/>
        </a:xfrm>
      </p:grpSpPr>
      <p:pic>
        <p:nvPicPr>
          <p:cNvPr id="357" name="Google Shape;357;p44"/>
          <p:cNvPicPr preferRelativeResize="0"/>
          <p:nvPr/>
        </p:nvPicPr>
        <p:blipFill>
          <a:blip r:embed="rId3">
            <a:alphaModFix/>
          </a:blip>
          <a:stretch>
            <a:fillRect/>
          </a:stretch>
        </p:blipFill>
        <p:spPr>
          <a:xfrm>
            <a:off x="6048300" y="1156818"/>
            <a:ext cx="2806925" cy="3745883"/>
          </a:xfrm>
          <a:prstGeom prst="rect">
            <a:avLst/>
          </a:prstGeom>
          <a:noFill/>
          <a:ln>
            <a:noFill/>
          </a:ln>
        </p:spPr>
      </p:pic>
      <p:sp>
        <p:nvSpPr>
          <p:cNvPr id="358" name="Google Shape;358;p44"/>
          <p:cNvSpPr txBox="1">
            <a:spLocks noGrp="1"/>
          </p:cNvSpPr>
          <p:nvPr>
            <p:ph type="ctrTitle"/>
          </p:nvPr>
        </p:nvSpPr>
        <p:spPr>
          <a:xfrm>
            <a:off x="779100" y="1136505"/>
            <a:ext cx="4960500" cy="22848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8600"/>
              <a:t>Responsive </a:t>
            </a:r>
            <a:br>
              <a:rPr lang="en" sz="8600"/>
            </a:br>
            <a:r>
              <a:rPr lang="en" sz="8600"/>
              <a:t>web design</a:t>
            </a:r>
            <a:endParaRPr sz="8600"/>
          </a:p>
        </p:txBody>
      </p:sp>
      <p:sp>
        <p:nvSpPr>
          <p:cNvPr id="359" name="Google Shape;359;p44"/>
          <p:cNvSpPr txBox="1">
            <a:spLocks noGrp="1"/>
          </p:cNvSpPr>
          <p:nvPr>
            <p:ph type="subTitle" idx="1"/>
          </p:nvPr>
        </p:nvSpPr>
        <p:spPr>
          <a:xfrm>
            <a:off x="779100" y="3928125"/>
            <a:ext cx="5662500" cy="383700"/>
          </a:xfrm>
          <a:prstGeom prst="rect">
            <a:avLst/>
          </a:prstGeom>
        </p:spPr>
        <p:txBody>
          <a:bodyPr spcFirstLastPara="1" wrap="square" lIns="0" tIns="0" rIns="0" bIns="0" anchor="t" anchorCtr="0">
            <a:noAutofit/>
          </a:bodyPr>
          <a:lstStyle/>
          <a:p>
            <a:pPr marL="0" lvl="0" indent="0" algn="l" rtl="0">
              <a:spcBef>
                <a:spcPts val="0"/>
              </a:spcBef>
              <a:spcAft>
                <a:spcPts val="800"/>
              </a:spcAft>
              <a:buNone/>
            </a:pPr>
            <a:r>
              <a:rPr lang="en"/>
              <a:t>Building our sites to work at all screen widths</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gradFill>
          <a:gsLst>
            <a:gs pos="0">
              <a:srgbClr val="FFE659"/>
            </a:gs>
            <a:gs pos="58000">
              <a:schemeClr val="accent4"/>
            </a:gs>
            <a:gs pos="100000">
              <a:schemeClr val="accent4"/>
            </a:gs>
          </a:gsLst>
          <a:path path="circle">
            <a:fillToRect l="100000" t="100000"/>
          </a:path>
          <a:tileRect r="-100000" b="-100000"/>
        </a:gradFill>
        <a:effectLst/>
      </p:bgPr>
    </p:bg>
    <p:spTree>
      <p:nvGrpSpPr>
        <p:cNvPr id="1" name="Shape 363"/>
        <p:cNvGrpSpPr/>
        <p:nvPr/>
      </p:nvGrpSpPr>
      <p:grpSpPr>
        <a:xfrm>
          <a:off x="0" y="0"/>
          <a:ext cx="0" cy="0"/>
          <a:chOff x="0" y="0"/>
          <a:chExt cx="0" cy="0"/>
        </a:xfrm>
      </p:grpSpPr>
      <p:pic>
        <p:nvPicPr>
          <p:cNvPr id="364" name="Google Shape;364;p45"/>
          <p:cNvPicPr preferRelativeResize="0"/>
          <p:nvPr/>
        </p:nvPicPr>
        <p:blipFill>
          <a:blip r:embed="rId3">
            <a:alphaModFix/>
          </a:blip>
          <a:stretch>
            <a:fillRect/>
          </a:stretch>
        </p:blipFill>
        <p:spPr>
          <a:xfrm>
            <a:off x="6506300" y="3953593"/>
            <a:ext cx="2806925" cy="3745883"/>
          </a:xfrm>
          <a:prstGeom prst="rect">
            <a:avLst/>
          </a:prstGeom>
          <a:noFill/>
          <a:ln>
            <a:noFill/>
          </a:ln>
        </p:spPr>
      </p:pic>
      <p:pic>
        <p:nvPicPr>
          <p:cNvPr id="365" name="Google Shape;365;p45"/>
          <p:cNvPicPr preferRelativeResize="0"/>
          <p:nvPr/>
        </p:nvPicPr>
        <p:blipFill rotWithShape="1">
          <a:blip r:embed="rId4">
            <a:alphaModFix/>
          </a:blip>
          <a:srcRect l="8975" r="8071"/>
          <a:stretch/>
        </p:blipFill>
        <p:spPr>
          <a:xfrm>
            <a:off x="4264675" y="1076675"/>
            <a:ext cx="4174151" cy="2791125"/>
          </a:xfrm>
          <a:prstGeom prst="rect">
            <a:avLst/>
          </a:prstGeom>
          <a:noFill/>
          <a:ln>
            <a:noFill/>
          </a:ln>
        </p:spPr>
      </p:pic>
      <p:pic>
        <p:nvPicPr>
          <p:cNvPr id="366" name="Google Shape;366;p45"/>
          <p:cNvPicPr preferRelativeResize="0"/>
          <p:nvPr/>
        </p:nvPicPr>
        <p:blipFill>
          <a:blip r:embed="rId5">
            <a:alphaModFix/>
          </a:blip>
          <a:stretch>
            <a:fillRect/>
          </a:stretch>
        </p:blipFill>
        <p:spPr>
          <a:xfrm>
            <a:off x="956075" y="149388"/>
            <a:ext cx="2098145" cy="4838699"/>
          </a:xfrm>
          <a:prstGeom prst="rect">
            <a:avLst/>
          </a:prstGeom>
          <a:noFill/>
          <a:ln>
            <a:noFill/>
          </a:ln>
        </p:spPr>
      </p:pic>
      <p:sp>
        <p:nvSpPr>
          <p:cNvPr id="367" name="Google Shape;367;p45"/>
          <p:cNvSpPr txBox="1">
            <a:spLocks noGrp="1"/>
          </p:cNvSpPr>
          <p:nvPr>
            <p:ph type="ctrTitle"/>
          </p:nvPr>
        </p:nvSpPr>
        <p:spPr>
          <a:xfrm>
            <a:off x="5461900" y="149400"/>
            <a:ext cx="2295000" cy="15726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desktop</a:t>
            </a:r>
            <a:endParaRPr/>
          </a:p>
          <a:p>
            <a:pPr marL="0" lvl="0" indent="0" algn="l" rtl="0">
              <a:spcBef>
                <a:spcPts val="0"/>
              </a:spcBef>
              <a:spcAft>
                <a:spcPts val="0"/>
              </a:spcAft>
              <a:buNone/>
            </a:pPr>
            <a:endParaRPr sz="5000"/>
          </a:p>
        </p:txBody>
      </p:sp>
      <p:sp>
        <p:nvSpPr>
          <p:cNvPr id="368" name="Google Shape;368;p45"/>
          <p:cNvSpPr txBox="1">
            <a:spLocks noGrp="1"/>
          </p:cNvSpPr>
          <p:nvPr>
            <p:ph type="ctrTitle"/>
          </p:nvPr>
        </p:nvSpPr>
        <p:spPr>
          <a:xfrm rot="-5400000">
            <a:off x="-259200" y="3060315"/>
            <a:ext cx="2295000" cy="15726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mobile</a:t>
            </a:r>
            <a:endParaRPr/>
          </a:p>
          <a:p>
            <a:pPr marL="0" lvl="0" indent="0" algn="l" rtl="0">
              <a:spcBef>
                <a:spcPts val="0"/>
              </a:spcBef>
              <a:spcAft>
                <a:spcPts val="0"/>
              </a:spcAft>
              <a:buNone/>
            </a:pPr>
            <a:endParaRPr sz="500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gradFill>
          <a:gsLst>
            <a:gs pos="0">
              <a:srgbClr val="FFE659"/>
            </a:gs>
            <a:gs pos="58000">
              <a:schemeClr val="accent4"/>
            </a:gs>
            <a:gs pos="100000">
              <a:schemeClr val="accent4"/>
            </a:gs>
          </a:gsLst>
          <a:path path="circle">
            <a:fillToRect l="100000" t="100000"/>
          </a:path>
          <a:tileRect r="-100000" b="-100000"/>
        </a:gradFill>
        <a:effectLst/>
      </p:bgPr>
    </p:bg>
    <p:spTree>
      <p:nvGrpSpPr>
        <p:cNvPr id="1" name="Shape 372"/>
        <p:cNvGrpSpPr/>
        <p:nvPr/>
      </p:nvGrpSpPr>
      <p:grpSpPr>
        <a:xfrm>
          <a:off x="0" y="0"/>
          <a:ext cx="0" cy="0"/>
          <a:chOff x="0" y="0"/>
          <a:chExt cx="0" cy="0"/>
        </a:xfrm>
      </p:grpSpPr>
      <p:pic>
        <p:nvPicPr>
          <p:cNvPr id="373" name="Google Shape;373;p46"/>
          <p:cNvPicPr preferRelativeResize="0"/>
          <p:nvPr/>
        </p:nvPicPr>
        <p:blipFill>
          <a:blip r:embed="rId3">
            <a:alphaModFix/>
          </a:blip>
          <a:stretch>
            <a:fillRect/>
          </a:stretch>
        </p:blipFill>
        <p:spPr>
          <a:xfrm>
            <a:off x="6506300" y="3953593"/>
            <a:ext cx="2806925" cy="3745883"/>
          </a:xfrm>
          <a:prstGeom prst="rect">
            <a:avLst/>
          </a:prstGeom>
          <a:noFill/>
          <a:ln>
            <a:noFill/>
          </a:ln>
        </p:spPr>
      </p:pic>
      <p:sp>
        <p:nvSpPr>
          <p:cNvPr id="374" name="Google Shape;374;p46"/>
          <p:cNvSpPr txBox="1">
            <a:spLocks noGrp="1"/>
          </p:cNvSpPr>
          <p:nvPr>
            <p:ph type="ctrTitle"/>
          </p:nvPr>
        </p:nvSpPr>
        <p:spPr>
          <a:xfrm>
            <a:off x="755746" y="416650"/>
            <a:ext cx="7220400" cy="9234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Responsive design!</a:t>
            </a:r>
            <a:endParaRPr sz="5000"/>
          </a:p>
        </p:txBody>
      </p:sp>
      <p:pic>
        <p:nvPicPr>
          <p:cNvPr id="375" name="Google Shape;375;p46"/>
          <p:cNvPicPr preferRelativeResize="0"/>
          <p:nvPr/>
        </p:nvPicPr>
        <p:blipFill>
          <a:blip r:embed="rId4">
            <a:alphaModFix/>
          </a:blip>
          <a:stretch>
            <a:fillRect/>
          </a:stretch>
        </p:blipFill>
        <p:spPr>
          <a:xfrm>
            <a:off x="783225" y="1340050"/>
            <a:ext cx="2701148" cy="3346250"/>
          </a:xfrm>
          <a:prstGeom prst="rect">
            <a:avLst/>
          </a:prstGeom>
          <a:noFill/>
          <a:ln>
            <a:noFill/>
          </a:ln>
        </p:spPr>
      </p:pic>
      <p:pic>
        <p:nvPicPr>
          <p:cNvPr id="376" name="Google Shape;376;p46"/>
          <p:cNvPicPr preferRelativeResize="0"/>
          <p:nvPr/>
        </p:nvPicPr>
        <p:blipFill>
          <a:blip r:embed="rId5">
            <a:alphaModFix/>
          </a:blip>
          <a:stretch>
            <a:fillRect/>
          </a:stretch>
        </p:blipFill>
        <p:spPr>
          <a:xfrm>
            <a:off x="4578348" y="1340038"/>
            <a:ext cx="3054053" cy="2385282"/>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sp>
        <p:nvSpPr>
          <p:cNvPr id="381" name="Google Shape;381;p47"/>
          <p:cNvSpPr txBox="1">
            <a:spLocks noGrp="1"/>
          </p:cNvSpPr>
          <p:nvPr>
            <p:ph type="ctrTitle"/>
          </p:nvPr>
        </p:nvSpPr>
        <p:spPr>
          <a:xfrm>
            <a:off x="779100" y="1136505"/>
            <a:ext cx="4960500" cy="22848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8500"/>
              <a:t>Mobile first </a:t>
            </a:r>
            <a:endParaRPr sz="8500"/>
          </a:p>
          <a:p>
            <a:pPr marL="0" lvl="0" indent="0" algn="l" rtl="0">
              <a:spcBef>
                <a:spcPts val="0"/>
              </a:spcBef>
              <a:spcAft>
                <a:spcPts val="0"/>
              </a:spcAft>
              <a:buNone/>
            </a:pPr>
            <a:r>
              <a:rPr lang="en" sz="8500"/>
              <a:t>design</a:t>
            </a:r>
            <a:endParaRPr sz="8500"/>
          </a:p>
        </p:txBody>
      </p:sp>
      <p:sp>
        <p:nvSpPr>
          <p:cNvPr id="382" name="Google Shape;382;p47"/>
          <p:cNvSpPr txBox="1">
            <a:spLocks noGrp="1"/>
          </p:cNvSpPr>
          <p:nvPr>
            <p:ph type="subTitle" idx="1"/>
          </p:nvPr>
        </p:nvSpPr>
        <p:spPr>
          <a:xfrm>
            <a:off x="779100" y="3928113"/>
            <a:ext cx="4960500" cy="383700"/>
          </a:xfrm>
          <a:prstGeom prst="rect">
            <a:avLst/>
          </a:prstGeom>
        </p:spPr>
        <p:txBody>
          <a:bodyPr spcFirstLastPara="1" wrap="square" lIns="0" tIns="0" rIns="0" bIns="0" anchor="t" anchorCtr="0">
            <a:noAutofit/>
          </a:bodyPr>
          <a:lstStyle/>
          <a:p>
            <a:pPr marL="0" lvl="0" indent="0" algn="l" rtl="0">
              <a:spcBef>
                <a:spcPts val="0"/>
              </a:spcBef>
              <a:spcAft>
                <a:spcPts val="800"/>
              </a:spcAft>
              <a:buNone/>
            </a:pPr>
            <a:r>
              <a:rPr lang="en"/>
              <a:t>Build with low power devices in mind</a:t>
            </a:r>
            <a:endParaRPr/>
          </a:p>
        </p:txBody>
      </p:sp>
      <p:pic>
        <p:nvPicPr>
          <p:cNvPr id="383" name="Google Shape;383;p47"/>
          <p:cNvPicPr preferRelativeResize="0"/>
          <p:nvPr/>
        </p:nvPicPr>
        <p:blipFill rotWithShape="1">
          <a:blip r:embed="rId3">
            <a:alphaModFix/>
          </a:blip>
          <a:srcRect r="20898" b="32619"/>
          <a:stretch/>
        </p:blipFill>
        <p:spPr>
          <a:xfrm>
            <a:off x="5826900" y="1367600"/>
            <a:ext cx="3317100" cy="37759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pic>
        <p:nvPicPr>
          <p:cNvPr id="388" name="Google Shape;388;p48"/>
          <p:cNvPicPr preferRelativeResize="0"/>
          <p:nvPr/>
        </p:nvPicPr>
        <p:blipFill rotWithShape="1">
          <a:blip r:embed="rId3">
            <a:alphaModFix/>
          </a:blip>
          <a:srcRect r="20898" b="32619"/>
          <a:stretch/>
        </p:blipFill>
        <p:spPr>
          <a:xfrm>
            <a:off x="5826900" y="1915299"/>
            <a:ext cx="3317100" cy="3775900"/>
          </a:xfrm>
          <a:prstGeom prst="rect">
            <a:avLst/>
          </a:prstGeom>
          <a:noFill/>
          <a:ln>
            <a:noFill/>
          </a:ln>
        </p:spPr>
      </p:pic>
      <p:sp>
        <p:nvSpPr>
          <p:cNvPr id="389" name="Google Shape;389;p48"/>
          <p:cNvSpPr txBox="1">
            <a:spLocks noGrp="1"/>
          </p:cNvSpPr>
          <p:nvPr>
            <p:ph type="title" idx="4294967295"/>
          </p:nvPr>
        </p:nvSpPr>
        <p:spPr>
          <a:xfrm>
            <a:off x="779100" y="1231299"/>
            <a:ext cx="75933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4800"/>
              <a:t>Mobile first design tools</a:t>
            </a:r>
            <a:endParaRPr sz="4800"/>
          </a:p>
        </p:txBody>
      </p:sp>
      <p:sp>
        <p:nvSpPr>
          <p:cNvPr id="390" name="Google Shape;390;p48"/>
          <p:cNvSpPr txBox="1">
            <a:spLocks noGrp="1"/>
          </p:cNvSpPr>
          <p:nvPr>
            <p:ph type="body" idx="4294967295"/>
          </p:nvPr>
        </p:nvSpPr>
        <p:spPr>
          <a:xfrm>
            <a:off x="779100" y="1894499"/>
            <a:ext cx="4975500" cy="1960200"/>
          </a:xfrm>
          <a:prstGeom prst="rect">
            <a:avLst/>
          </a:prstGeom>
        </p:spPr>
        <p:txBody>
          <a:bodyPr spcFirstLastPara="1" wrap="square" lIns="0" tIns="0" rIns="0" bIns="0" anchor="t" anchorCtr="0">
            <a:noAutofit/>
          </a:bodyPr>
          <a:lstStyle/>
          <a:p>
            <a:pPr marL="457200" lvl="0" indent="-355600" algn="l" rtl="0">
              <a:lnSpc>
                <a:spcPct val="200000"/>
              </a:lnSpc>
              <a:spcBef>
                <a:spcPts val="0"/>
              </a:spcBef>
              <a:spcAft>
                <a:spcPts val="0"/>
              </a:spcAft>
              <a:buSzPts val="2000"/>
              <a:buChar char="▪"/>
            </a:pPr>
            <a:r>
              <a:rPr lang="en" sz="2000"/>
              <a:t>Responsive units (percentage, vw, rem)</a:t>
            </a:r>
            <a:endParaRPr sz="2000"/>
          </a:p>
          <a:p>
            <a:pPr marL="457200" lvl="0" indent="-355600" algn="l" rtl="0">
              <a:lnSpc>
                <a:spcPct val="200000"/>
              </a:lnSpc>
              <a:spcBef>
                <a:spcPts val="0"/>
              </a:spcBef>
              <a:spcAft>
                <a:spcPts val="0"/>
              </a:spcAft>
              <a:buSzPts val="2000"/>
              <a:buChar char="▪"/>
            </a:pPr>
            <a:r>
              <a:rPr lang="en" sz="2000"/>
              <a:t>Display properties (flex, grid)</a:t>
            </a:r>
            <a:endParaRPr sz="2000"/>
          </a:p>
          <a:p>
            <a:pPr marL="457200" lvl="0" indent="-355600" algn="l" rtl="0">
              <a:lnSpc>
                <a:spcPct val="200000"/>
              </a:lnSpc>
              <a:spcBef>
                <a:spcPts val="0"/>
              </a:spcBef>
              <a:spcAft>
                <a:spcPts val="0"/>
              </a:spcAft>
              <a:buSzPts val="2000"/>
              <a:buChar char="▪"/>
            </a:pPr>
            <a:r>
              <a:rPr lang="en" sz="2000"/>
              <a:t>Media queries</a:t>
            </a:r>
            <a:endParaRPr sz="2000"/>
          </a:p>
        </p:txBody>
      </p:sp>
      <p:sp>
        <p:nvSpPr>
          <p:cNvPr id="391" name="Google Shape;391;p48"/>
          <p:cNvSpPr/>
          <p:nvPr/>
        </p:nvSpPr>
        <p:spPr>
          <a:xfrm>
            <a:off x="783225" y="3661325"/>
            <a:ext cx="4974000" cy="1494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48"/>
          <p:cNvSpPr txBox="1"/>
          <p:nvPr/>
        </p:nvSpPr>
        <p:spPr>
          <a:xfrm>
            <a:off x="1049700" y="3784127"/>
            <a:ext cx="4650900" cy="1443000"/>
          </a:xfrm>
          <a:prstGeom prst="rect">
            <a:avLst/>
          </a:prstGeom>
          <a:noFill/>
          <a:ln>
            <a:noFill/>
          </a:ln>
        </p:spPr>
        <p:txBody>
          <a:bodyPr spcFirstLastPara="1" wrap="square" lIns="91425" tIns="91425" rIns="91425" bIns="91425" anchor="t" anchorCtr="0">
            <a:spAutoFit/>
          </a:bodyPr>
          <a:lstStyle/>
          <a:p>
            <a:pPr marL="0" lvl="0" indent="0" algn="l" rtl="0">
              <a:lnSpc>
                <a:spcPct val="135714"/>
              </a:lnSpc>
              <a:spcBef>
                <a:spcPts val="0"/>
              </a:spcBef>
              <a:spcAft>
                <a:spcPts val="0"/>
              </a:spcAft>
              <a:buNone/>
            </a:pPr>
            <a:r>
              <a:rPr lang="en" sz="1050">
                <a:solidFill>
                  <a:srgbClr val="7B1FA2"/>
                </a:solidFill>
                <a:highlight>
                  <a:srgbClr val="FFFFFF"/>
                </a:highlight>
                <a:latin typeface="Consolas"/>
                <a:ea typeface="Consolas"/>
                <a:cs typeface="Consolas"/>
                <a:sym typeface="Consolas"/>
              </a:rPr>
              <a:t>@media</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print</a:t>
            </a:r>
            <a:r>
              <a:rPr lang="en" sz="1050">
                <a:solidFill>
                  <a:srgbClr val="1A1A1A"/>
                </a:solidFill>
                <a:highlight>
                  <a:srgbClr val="FFFFFF"/>
                </a:highlight>
                <a:latin typeface="Consolas"/>
                <a:ea typeface="Consolas"/>
                <a:cs typeface="Consolas"/>
                <a:sym typeface="Consolas"/>
              </a:rPr>
              <a:t> { </a:t>
            </a:r>
            <a:endParaRPr sz="1050">
              <a:solidFill>
                <a:srgbClr val="1A1A1A"/>
              </a:solidFill>
              <a:highlight>
                <a:srgbClr val="FFFFFF"/>
              </a:highlight>
              <a:latin typeface="Consolas"/>
              <a:ea typeface="Consolas"/>
              <a:cs typeface="Consolas"/>
              <a:sym typeface="Consolas"/>
            </a:endParaRPr>
          </a:p>
          <a:p>
            <a:pPr marL="0" lvl="0" indent="0" algn="l" rtl="0">
              <a:lnSpc>
                <a:spcPct val="135714"/>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AF33A6"/>
                </a:solidFill>
                <a:highlight>
                  <a:srgbClr val="FFFFFF"/>
                </a:highlight>
                <a:latin typeface="Consolas"/>
                <a:ea typeface="Consolas"/>
                <a:cs typeface="Consolas"/>
                <a:sym typeface="Consolas"/>
              </a:rPr>
              <a:t>.body</a:t>
            </a:r>
            <a:r>
              <a:rPr lang="en" sz="1050">
                <a:solidFill>
                  <a:srgbClr val="1A1A1A"/>
                </a:solidFill>
                <a:highlight>
                  <a:srgbClr val="FFFFFF"/>
                </a:highlight>
                <a:latin typeface="Consolas"/>
                <a:ea typeface="Consolas"/>
                <a:cs typeface="Consolas"/>
                <a:sym typeface="Consolas"/>
              </a:rPr>
              <a:t> {</a:t>
            </a:r>
            <a:endParaRPr sz="1050">
              <a:solidFill>
                <a:srgbClr val="1A1A1A"/>
              </a:solidFill>
              <a:highlight>
                <a:srgbClr val="FFFFFF"/>
              </a:highlight>
              <a:latin typeface="Consolas"/>
              <a:ea typeface="Consolas"/>
              <a:cs typeface="Consolas"/>
              <a:sym typeface="Consolas"/>
            </a:endParaRPr>
          </a:p>
          <a:p>
            <a:pPr marL="0" lvl="0" indent="0" algn="l" rtl="0">
              <a:lnSpc>
                <a:spcPct val="135714"/>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font-family</a:t>
            </a:r>
            <a:r>
              <a:rPr lang="en" sz="1050">
                <a:solidFill>
                  <a:srgbClr val="1A1A1A"/>
                </a:solidFill>
                <a:highlight>
                  <a:srgbClr val="FFFFFF"/>
                </a:highlight>
                <a:latin typeface="Consolas"/>
                <a:ea typeface="Consolas"/>
                <a:cs typeface="Consolas"/>
                <a:sym typeface="Consolas"/>
              </a:rPr>
              <a:t>: </a:t>
            </a:r>
            <a:r>
              <a:rPr lang="en" sz="1050">
                <a:solidFill>
                  <a:srgbClr val="BD7111"/>
                </a:solidFill>
                <a:highlight>
                  <a:srgbClr val="FFFFFF"/>
                </a:highlight>
                <a:latin typeface="Consolas"/>
                <a:ea typeface="Consolas"/>
                <a:cs typeface="Consolas"/>
                <a:sym typeface="Consolas"/>
              </a:rPr>
              <a:t>'Times New Roman'</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Times</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serif</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marL="0" lvl="0" indent="0" algn="l" rtl="0">
              <a:lnSpc>
                <a:spcPct val="135714"/>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endParaRPr sz="1050">
              <a:solidFill>
                <a:srgbClr val="1A1A1A"/>
              </a:solidFill>
              <a:highlight>
                <a:srgbClr val="FFFFFF"/>
              </a:highlight>
              <a:latin typeface="Consolas"/>
              <a:ea typeface="Consolas"/>
              <a:cs typeface="Consolas"/>
              <a:sym typeface="Consolas"/>
            </a:endParaRPr>
          </a:p>
          <a:p>
            <a:pPr marL="0" lvl="0" indent="0" algn="l" rtl="0">
              <a:lnSpc>
                <a:spcPct val="135714"/>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endParaRPr sz="1050">
              <a:solidFill>
                <a:srgbClr val="1A1A1A"/>
              </a:solidFill>
              <a:highlight>
                <a:srgbClr val="FFFFFF"/>
              </a:highlight>
              <a:latin typeface="Consolas"/>
              <a:ea typeface="Consolas"/>
              <a:cs typeface="Consolas"/>
              <a:sym typeface="Consolas"/>
            </a:endParaRPr>
          </a:p>
          <a:p>
            <a:pPr marL="0" lvl="0" indent="0" algn="l" rtl="0">
              <a:lnSpc>
                <a:spcPct val="100000"/>
              </a:lnSpc>
              <a:spcBef>
                <a:spcPts val="0"/>
              </a:spcBef>
              <a:spcAft>
                <a:spcPts val="0"/>
              </a:spcAft>
              <a:buNone/>
            </a:pPr>
            <a:endParaRPr sz="1050">
              <a:solidFill>
                <a:srgbClr val="AF33A6"/>
              </a:solidFill>
              <a:highlight>
                <a:srgbClr val="FFFFFF"/>
              </a:highlight>
              <a:latin typeface="Consolas"/>
              <a:ea typeface="Consolas"/>
              <a:cs typeface="Consolas"/>
              <a:sym typeface="Consolas"/>
            </a:endParaRPr>
          </a:p>
        </p:txBody>
      </p:sp>
      <p:sp>
        <p:nvSpPr>
          <p:cNvPr id="393" name="Google Shape;393;p48"/>
          <p:cNvSpPr txBox="1"/>
          <p:nvPr/>
        </p:nvSpPr>
        <p:spPr>
          <a:xfrm>
            <a:off x="1049700" y="3784127"/>
            <a:ext cx="4650900" cy="1662300"/>
          </a:xfrm>
          <a:prstGeom prst="rect">
            <a:avLst/>
          </a:prstGeom>
          <a:solidFill>
            <a:schemeClr val="lt1"/>
          </a:solidFill>
          <a:ln>
            <a:noFill/>
          </a:ln>
        </p:spPr>
        <p:txBody>
          <a:bodyPr spcFirstLastPara="1" wrap="square" lIns="91425" tIns="91425" rIns="91425" bIns="91425" anchor="t" anchorCtr="0">
            <a:spAutoFit/>
          </a:bodyPr>
          <a:lstStyle/>
          <a:p>
            <a:pPr marL="0" lvl="0" indent="0" algn="l" rtl="0">
              <a:lnSpc>
                <a:spcPct val="135714"/>
              </a:lnSpc>
              <a:spcBef>
                <a:spcPts val="0"/>
              </a:spcBef>
              <a:spcAft>
                <a:spcPts val="0"/>
              </a:spcAft>
              <a:buNone/>
            </a:pPr>
            <a:r>
              <a:rPr lang="en" sz="1050">
                <a:solidFill>
                  <a:srgbClr val="7B1FA2"/>
                </a:solidFill>
                <a:highlight>
                  <a:srgbClr val="FFFFFF"/>
                </a:highlight>
                <a:latin typeface="Consolas"/>
                <a:ea typeface="Consolas"/>
                <a:cs typeface="Consolas"/>
                <a:sym typeface="Consolas"/>
              </a:rPr>
              <a:t>@media</a:t>
            </a: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min-width</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800</a:t>
            </a:r>
            <a:r>
              <a:rPr lang="en" sz="1050">
                <a:solidFill>
                  <a:srgbClr val="7B1FA2"/>
                </a:solidFill>
                <a:highlight>
                  <a:srgbClr val="FFFFFF"/>
                </a:highlight>
                <a:latin typeface="Consolas"/>
                <a:ea typeface="Consolas"/>
                <a:cs typeface="Consolas"/>
                <a:sym typeface="Consolas"/>
              </a:rPr>
              <a:t>px</a:t>
            </a:r>
            <a:r>
              <a:rPr lang="en" sz="1050">
                <a:solidFill>
                  <a:srgbClr val="1A1A1A"/>
                </a:solidFill>
                <a:highlight>
                  <a:srgbClr val="FFFFFF"/>
                </a:highlight>
                <a:latin typeface="Consolas"/>
                <a:ea typeface="Consolas"/>
                <a:cs typeface="Consolas"/>
                <a:sym typeface="Consolas"/>
              </a:rPr>
              <a:t>) {</a:t>
            </a:r>
            <a:endParaRPr sz="1050">
              <a:solidFill>
                <a:srgbClr val="1A1A1A"/>
              </a:solidFill>
              <a:highlight>
                <a:srgbClr val="FFFFFF"/>
              </a:highlight>
              <a:latin typeface="Consolas"/>
              <a:ea typeface="Consolas"/>
              <a:cs typeface="Consolas"/>
              <a:sym typeface="Consolas"/>
            </a:endParaRPr>
          </a:p>
          <a:p>
            <a:pPr marL="0" lvl="0" indent="0" algn="l" rtl="0">
              <a:lnSpc>
                <a:spcPct val="135714"/>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AF33A6"/>
                </a:solidFill>
                <a:highlight>
                  <a:srgbClr val="FFFFFF"/>
                </a:highlight>
                <a:latin typeface="Consolas"/>
                <a:ea typeface="Consolas"/>
                <a:cs typeface="Consolas"/>
                <a:sym typeface="Consolas"/>
              </a:rPr>
              <a:t>.about-container</a:t>
            </a:r>
            <a:r>
              <a:rPr lang="en" sz="1050">
                <a:solidFill>
                  <a:srgbClr val="1A1A1A"/>
                </a:solidFill>
                <a:highlight>
                  <a:srgbClr val="FFFFFF"/>
                </a:highlight>
                <a:latin typeface="Consolas"/>
                <a:ea typeface="Consolas"/>
                <a:cs typeface="Consolas"/>
                <a:sym typeface="Consolas"/>
              </a:rPr>
              <a:t> {</a:t>
            </a:r>
            <a:endParaRPr sz="1050">
              <a:solidFill>
                <a:srgbClr val="1A1A1A"/>
              </a:solidFill>
              <a:highlight>
                <a:srgbClr val="FFFFFF"/>
              </a:highlight>
              <a:latin typeface="Consolas"/>
              <a:ea typeface="Consolas"/>
              <a:cs typeface="Consolas"/>
              <a:sym typeface="Consolas"/>
            </a:endParaRPr>
          </a:p>
          <a:p>
            <a:pPr marL="0" lvl="0" indent="0" algn="l" rtl="0">
              <a:lnSpc>
                <a:spcPct val="135714"/>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display</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flex</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marL="0" lvl="0" indent="0" algn="l" rtl="0">
              <a:lnSpc>
                <a:spcPct val="135714"/>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endParaRPr sz="1050">
              <a:solidFill>
                <a:srgbClr val="1A1A1A"/>
              </a:solidFill>
              <a:highlight>
                <a:srgbClr val="FFFFFF"/>
              </a:highlight>
              <a:latin typeface="Consolas"/>
              <a:ea typeface="Consolas"/>
              <a:cs typeface="Consolas"/>
              <a:sym typeface="Consolas"/>
            </a:endParaRPr>
          </a:p>
          <a:p>
            <a:pPr marL="0" lvl="0" indent="0" algn="l" rtl="0">
              <a:lnSpc>
                <a:spcPct val="135714"/>
              </a:lnSpc>
              <a:spcBef>
                <a:spcPts val="0"/>
              </a:spcBef>
              <a:spcAft>
                <a:spcPts val="0"/>
              </a:spcAft>
              <a:buNone/>
            </a:pP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marL="0" lvl="0" indent="0" algn="l" rtl="0">
              <a:lnSpc>
                <a:spcPct val="135714"/>
              </a:lnSpc>
              <a:spcBef>
                <a:spcPts val="0"/>
              </a:spcBef>
              <a:spcAft>
                <a:spcPts val="0"/>
              </a:spcAft>
              <a:buNone/>
            </a:pPr>
            <a:endParaRPr sz="1050">
              <a:solidFill>
                <a:srgbClr val="7B1FA2"/>
              </a:solidFill>
              <a:highlight>
                <a:srgbClr val="FFFFFF"/>
              </a:highlight>
              <a:latin typeface="Consolas"/>
              <a:ea typeface="Consolas"/>
              <a:cs typeface="Consolas"/>
              <a:sym typeface="Consolas"/>
            </a:endParaRPr>
          </a:p>
          <a:p>
            <a:pPr marL="0" lvl="0" indent="0" algn="l" rtl="0">
              <a:lnSpc>
                <a:spcPct val="100000"/>
              </a:lnSpc>
              <a:spcBef>
                <a:spcPts val="0"/>
              </a:spcBef>
              <a:spcAft>
                <a:spcPts val="0"/>
              </a:spcAft>
              <a:buNone/>
            </a:pPr>
            <a:endParaRPr sz="1050">
              <a:solidFill>
                <a:srgbClr val="AF33A6"/>
              </a:solidFill>
              <a:highlight>
                <a:srgbClr val="FFFFFF"/>
              </a:highlight>
              <a:latin typeface="Consolas"/>
              <a:ea typeface="Consolas"/>
              <a:cs typeface="Consolas"/>
              <a:sym typeface="Consola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90">
                                            <p:txEl>
                                              <p:pRg st="0" end="0"/>
                                            </p:txEl>
                                          </p:spTgt>
                                        </p:tgtEl>
                                        <p:attrNameLst>
                                          <p:attrName>style.visibility</p:attrName>
                                        </p:attrNameLst>
                                      </p:cBhvr>
                                      <p:to>
                                        <p:strVal val="visible"/>
                                      </p:to>
                                    </p:set>
                                    <p:animEffect transition="in" filter="fade">
                                      <p:cBhvr>
                                        <p:cTn id="7" dur="1000"/>
                                        <p:tgtEl>
                                          <p:spTgt spid="39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90">
                                            <p:txEl>
                                              <p:pRg st="1" end="1"/>
                                            </p:txEl>
                                          </p:spTgt>
                                        </p:tgtEl>
                                        <p:attrNameLst>
                                          <p:attrName>style.visibility</p:attrName>
                                        </p:attrNameLst>
                                      </p:cBhvr>
                                      <p:to>
                                        <p:strVal val="visible"/>
                                      </p:to>
                                    </p:set>
                                    <p:animEffect transition="in" filter="fade">
                                      <p:cBhvr>
                                        <p:cTn id="12" dur="1000"/>
                                        <p:tgtEl>
                                          <p:spTgt spid="39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90">
                                            <p:txEl>
                                              <p:pRg st="2" end="2"/>
                                            </p:txEl>
                                          </p:spTgt>
                                        </p:tgtEl>
                                        <p:attrNameLst>
                                          <p:attrName>style.visibility</p:attrName>
                                        </p:attrNameLst>
                                      </p:cBhvr>
                                      <p:to>
                                        <p:strVal val="visible"/>
                                      </p:to>
                                    </p:set>
                                    <p:animEffect transition="in" filter="fade">
                                      <p:cBhvr>
                                        <p:cTn id="17" dur="1000"/>
                                        <p:tgtEl>
                                          <p:spTgt spid="39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92"/>
                                        </p:tgtEl>
                                        <p:attrNameLst>
                                          <p:attrName>style.visibility</p:attrName>
                                        </p:attrNameLst>
                                      </p:cBhvr>
                                      <p:to>
                                        <p:strVal val="visible"/>
                                      </p:to>
                                    </p:set>
                                    <p:animEffect transition="in" filter="fade">
                                      <p:cBhvr>
                                        <p:cTn id="22" dur="1000"/>
                                        <p:tgtEl>
                                          <p:spTgt spid="392"/>
                                        </p:tgtEl>
                                      </p:cBhvr>
                                    </p:animEffect>
                                  </p:childTnLst>
                                </p:cTn>
                              </p:par>
                              <p:par>
                                <p:cTn id="23" presetID="10" presetClass="entr" presetSubtype="0" fill="hold" nodeType="withEffect">
                                  <p:stCondLst>
                                    <p:cond delay="0"/>
                                  </p:stCondLst>
                                  <p:childTnLst>
                                    <p:set>
                                      <p:cBhvr>
                                        <p:cTn id="24" dur="1" fill="hold">
                                          <p:stCondLst>
                                            <p:cond delay="0"/>
                                          </p:stCondLst>
                                        </p:cTn>
                                        <p:tgtEl>
                                          <p:spTgt spid="391"/>
                                        </p:tgtEl>
                                        <p:attrNameLst>
                                          <p:attrName>style.visibility</p:attrName>
                                        </p:attrNameLst>
                                      </p:cBhvr>
                                      <p:to>
                                        <p:strVal val="visible"/>
                                      </p:to>
                                    </p:set>
                                    <p:animEffect transition="in" filter="fade">
                                      <p:cBhvr>
                                        <p:cTn id="25" dur="1000"/>
                                        <p:tgtEl>
                                          <p:spTgt spid="391"/>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xit" presetSubtype="0" fill="hold" nodeType="clickEffect">
                                  <p:stCondLst>
                                    <p:cond delay="0"/>
                                  </p:stCondLst>
                                  <p:childTnLst>
                                    <p:set>
                                      <p:cBhvr>
                                        <p:cTn id="29" dur="1" fill="hold">
                                          <p:stCondLst>
                                            <p:cond delay="1000"/>
                                          </p:stCondLst>
                                        </p:cTn>
                                        <p:tgtEl>
                                          <p:spTgt spid="392"/>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393"/>
                                        </p:tgtEl>
                                        <p:attrNameLst>
                                          <p:attrName>style.visibility</p:attrName>
                                        </p:attrNameLst>
                                      </p:cBhvr>
                                      <p:to>
                                        <p:strVal val="visible"/>
                                      </p:to>
                                    </p:set>
                                    <p:animEffect transition="in" filter="fade">
                                      <p:cBhvr>
                                        <p:cTn id="34" dur="1000"/>
                                        <p:tgtEl>
                                          <p:spTgt spid="3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gradFill>
          <a:gsLst>
            <a:gs pos="0">
              <a:srgbClr val="F4FC68"/>
            </a:gs>
            <a:gs pos="58000">
              <a:schemeClr val="accent2"/>
            </a:gs>
            <a:gs pos="100000">
              <a:schemeClr val="accent2"/>
            </a:gs>
          </a:gsLst>
          <a:path path="circle">
            <a:fillToRect l="100000" t="100000"/>
          </a:path>
          <a:tileRect r="-100000" b="-100000"/>
        </a:gradFill>
        <a:effectLst/>
      </p:bgPr>
    </p:bg>
    <p:spTree>
      <p:nvGrpSpPr>
        <p:cNvPr id="1" name="Shape 397"/>
        <p:cNvGrpSpPr/>
        <p:nvPr/>
      </p:nvGrpSpPr>
      <p:grpSpPr>
        <a:xfrm>
          <a:off x="0" y="0"/>
          <a:ext cx="0" cy="0"/>
          <a:chOff x="0" y="0"/>
          <a:chExt cx="0" cy="0"/>
        </a:xfrm>
      </p:grpSpPr>
      <p:sp>
        <p:nvSpPr>
          <p:cNvPr id="398" name="Google Shape;398;p49"/>
          <p:cNvSpPr txBox="1">
            <a:spLocks noGrp="1"/>
          </p:cNvSpPr>
          <p:nvPr>
            <p:ph type="subTitle" idx="1"/>
          </p:nvPr>
        </p:nvSpPr>
        <p:spPr>
          <a:xfrm>
            <a:off x="2345525" y="862800"/>
            <a:ext cx="2140800" cy="298800"/>
          </a:xfrm>
          <a:prstGeom prst="rect">
            <a:avLst/>
          </a:prstGeom>
        </p:spPr>
        <p:txBody>
          <a:bodyPr spcFirstLastPara="1" wrap="square" lIns="0" tIns="0" rIns="0" bIns="0" anchor="t" anchorCtr="0">
            <a:noAutofit/>
          </a:bodyPr>
          <a:lstStyle/>
          <a:p>
            <a:pPr marL="0" lvl="0" indent="0" algn="ctr" rtl="0">
              <a:spcBef>
                <a:spcPts val="0"/>
              </a:spcBef>
              <a:spcAft>
                <a:spcPts val="800"/>
              </a:spcAft>
              <a:buNone/>
            </a:pPr>
            <a:r>
              <a:rPr lang="en" sz="2000"/>
              <a:t>799px</a:t>
            </a:r>
            <a:endParaRPr sz="2000"/>
          </a:p>
        </p:txBody>
      </p:sp>
      <p:sp>
        <p:nvSpPr>
          <p:cNvPr id="399" name="Google Shape;399;p49"/>
          <p:cNvSpPr/>
          <p:nvPr/>
        </p:nvSpPr>
        <p:spPr>
          <a:xfrm>
            <a:off x="2395100" y="1444175"/>
            <a:ext cx="2059200" cy="2952600"/>
          </a:xfrm>
          <a:prstGeom prst="rect">
            <a:avLst/>
          </a:prstGeom>
          <a:solidFill>
            <a:srgbClr val="FF0000"/>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00" name="Google Shape;400;p49"/>
          <p:cNvPicPr preferRelativeResize="0"/>
          <p:nvPr/>
        </p:nvPicPr>
        <p:blipFill rotWithShape="1">
          <a:blip r:embed="rId3">
            <a:alphaModFix/>
          </a:blip>
          <a:srcRect t="4198" b="19465"/>
          <a:stretch/>
        </p:blipFill>
        <p:spPr>
          <a:xfrm>
            <a:off x="484475" y="1998450"/>
            <a:ext cx="1164650" cy="2050300"/>
          </a:xfrm>
          <a:prstGeom prst="rect">
            <a:avLst/>
          </a:prstGeom>
          <a:noFill/>
          <a:ln>
            <a:noFill/>
          </a:ln>
        </p:spPr>
      </p:pic>
      <p:pic>
        <p:nvPicPr>
          <p:cNvPr id="401" name="Google Shape;401;p49"/>
          <p:cNvPicPr preferRelativeResize="0"/>
          <p:nvPr/>
        </p:nvPicPr>
        <p:blipFill>
          <a:blip r:embed="rId4">
            <a:alphaModFix/>
          </a:blip>
          <a:stretch>
            <a:fillRect/>
          </a:stretch>
        </p:blipFill>
        <p:spPr>
          <a:xfrm>
            <a:off x="2366000" y="1544250"/>
            <a:ext cx="2059251" cy="2551049"/>
          </a:xfrm>
          <a:prstGeom prst="rect">
            <a:avLst/>
          </a:prstGeom>
          <a:noFill/>
          <a:ln>
            <a:noFill/>
          </a:ln>
        </p:spPr>
      </p:pic>
      <p:grpSp>
        <p:nvGrpSpPr>
          <p:cNvPr id="402" name="Google Shape;402;p49"/>
          <p:cNvGrpSpPr/>
          <p:nvPr/>
        </p:nvGrpSpPr>
        <p:grpSpPr>
          <a:xfrm>
            <a:off x="463824" y="1775661"/>
            <a:ext cx="1185299" cy="2458545"/>
            <a:chOff x="159024" y="2080461"/>
            <a:chExt cx="1185299" cy="2458545"/>
          </a:xfrm>
        </p:grpSpPr>
        <p:sp>
          <p:nvSpPr>
            <p:cNvPr id="403" name="Google Shape;403;p49"/>
            <p:cNvSpPr/>
            <p:nvPr/>
          </p:nvSpPr>
          <p:spPr>
            <a:xfrm>
              <a:off x="159024" y="2080461"/>
              <a:ext cx="1185299" cy="2458545"/>
            </a:xfrm>
            <a:custGeom>
              <a:avLst/>
              <a:gdLst/>
              <a:ahLst/>
              <a:cxnLst/>
              <a:rect l="l" t="t" r="r" b="b"/>
              <a:pathLst>
                <a:path w="101027" h="209550" extrusionOk="0">
                  <a:moveTo>
                    <a:pt x="98629" y="18886"/>
                  </a:moveTo>
                  <a:lnTo>
                    <a:pt x="98629" y="190364"/>
                  </a:lnTo>
                  <a:lnTo>
                    <a:pt x="2398" y="190364"/>
                  </a:lnTo>
                  <a:lnTo>
                    <a:pt x="2398" y="18886"/>
                  </a:lnTo>
                  <a:close/>
                  <a:moveTo>
                    <a:pt x="10343" y="0"/>
                  </a:moveTo>
                  <a:lnTo>
                    <a:pt x="9293" y="75"/>
                  </a:lnTo>
                  <a:lnTo>
                    <a:pt x="8244" y="225"/>
                  </a:lnTo>
                  <a:lnTo>
                    <a:pt x="7270" y="450"/>
                  </a:lnTo>
                  <a:lnTo>
                    <a:pt x="6295" y="824"/>
                  </a:lnTo>
                  <a:lnTo>
                    <a:pt x="5396" y="1274"/>
                  </a:lnTo>
                  <a:lnTo>
                    <a:pt x="4572" y="1799"/>
                  </a:lnTo>
                  <a:lnTo>
                    <a:pt x="3747" y="2398"/>
                  </a:lnTo>
                  <a:lnTo>
                    <a:pt x="2998" y="3073"/>
                  </a:lnTo>
                  <a:lnTo>
                    <a:pt x="2323" y="3747"/>
                  </a:lnTo>
                  <a:lnTo>
                    <a:pt x="1724" y="4572"/>
                  </a:lnTo>
                  <a:lnTo>
                    <a:pt x="1199" y="5396"/>
                  </a:lnTo>
                  <a:lnTo>
                    <a:pt x="824" y="6370"/>
                  </a:lnTo>
                  <a:lnTo>
                    <a:pt x="450" y="7270"/>
                  </a:lnTo>
                  <a:lnTo>
                    <a:pt x="225" y="8319"/>
                  </a:lnTo>
                  <a:lnTo>
                    <a:pt x="0" y="9293"/>
                  </a:lnTo>
                  <a:lnTo>
                    <a:pt x="0" y="10343"/>
                  </a:lnTo>
                  <a:lnTo>
                    <a:pt x="0" y="199207"/>
                  </a:lnTo>
                  <a:lnTo>
                    <a:pt x="0" y="200257"/>
                  </a:lnTo>
                  <a:lnTo>
                    <a:pt x="225" y="201231"/>
                  </a:lnTo>
                  <a:lnTo>
                    <a:pt x="450" y="202280"/>
                  </a:lnTo>
                  <a:lnTo>
                    <a:pt x="824" y="203180"/>
                  </a:lnTo>
                  <a:lnTo>
                    <a:pt x="1199" y="204154"/>
                  </a:lnTo>
                  <a:lnTo>
                    <a:pt x="1724" y="204978"/>
                  </a:lnTo>
                  <a:lnTo>
                    <a:pt x="2323" y="205803"/>
                  </a:lnTo>
                  <a:lnTo>
                    <a:pt x="2998" y="206477"/>
                  </a:lnTo>
                  <a:lnTo>
                    <a:pt x="3747" y="207152"/>
                  </a:lnTo>
                  <a:lnTo>
                    <a:pt x="4572" y="207751"/>
                  </a:lnTo>
                  <a:lnTo>
                    <a:pt x="5396" y="208276"/>
                  </a:lnTo>
                  <a:lnTo>
                    <a:pt x="6295" y="208726"/>
                  </a:lnTo>
                  <a:lnTo>
                    <a:pt x="7270" y="209100"/>
                  </a:lnTo>
                  <a:lnTo>
                    <a:pt x="8244" y="209325"/>
                  </a:lnTo>
                  <a:lnTo>
                    <a:pt x="9293" y="209475"/>
                  </a:lnTo>
                  <a:lnTo>
                    <a:pt x="10343" y="209550"/>
                  </a:lnTo>
                  <a:lnTo>
                    <a:pt x="90610" y="209550"/>
                  </a:lnTo>
                  <a:lnTo>
                    <a:pt x="91659" y="209475"/>
                  </a:lnTo>
                  <a:lnTo>
                    <a:pt x="92708" y="209325"/>
                  </a:lnTo>
                  <a:lnTo>
                    <a:pt x="93682" y="209100"/>
                  </a:lnTo>
                  <a:lnTo>
                    <a:pt x="94657" y="208726"/>
                  </a:lnTo>
                  <a:lnTo>
                    <a:pt x="95556" y="208276"/>
                  </a:lnTo>
                  <a:lnTo>
                    <a:pt x="96455" y="207751"/>
                  </a:lnTo>
                  <a:lnTo>
                    <a:pt x="97205" y="207152"/>
                  </a:lnTo>
                  <a:lnTo>
                    <a:pt x="97954" y="206477"/>
                  </a:lnTo>
                  <a:lnTo>
                    <a:pt x="98629" y="205803"/>
                  </a:lnTo>
                  <a:lnTo>
                    <a:pt x="99228" y="204978"/>
                  </a:lnTo>
                  <a:lnTo>
                    <a:pt x="99753" y="204154"/>
                  </a:lnTo>
                  <a:lnTo>
                    <a:pt x="100203" y="203180"/>
                  </a:lnTo>
                  <a:lnTo>
                    <a:pt x="100577" y="202280"/>
                  </a:lnTo>
                  <a:lnTo>
                    <a:pt x="100802" y="201231"/>
                  </a:lnTo>
                  <a:lnTo>
                    <a:pt x="100952" y="200257"/>
                  </a:lnTo>
                  <a:lnTo>
                    <a:pt x="101027" y="199207"/>
                  </a:lnTo>
                  <a:lnTo>
                    <a:pt x="101027" y="10343"/>
                  </a:lnTo>
                  <a:lnTo>
                    <a:pt x="100952" y="9293"/>
                  </a:lnTo>
                  <a:lnTo>
                    <a:pt x="100802" y="8319"/>
                  </a:lnTo>
                  <a:lnTo>
                    <a:pt x="100577" y="7270"/>
                  </a:lnTo>
                  <a:lnTo>
                    <a:pt x="100203" y="6370"/>
                  </a:lnTo>
                  <a:lnTo>
                    <a:pt x="99753" y="5396"/>
                  </a:lnTo>
                  <a:lnTo>
                    <a:pt x="99228" y="4572"/>
                  </a:lnTo>
                  <a:lnTo>
                    <a:pt x="98629" y="3747"/>
                  </a:lnTo>
                  <a:lnTo>
                    <a:pt x="97954" y="3073"/>
                  </a:lnTo>
                  <a:lnTo>
                    <a:pt x="97205" y="2398"/>
                  </a:lnTo>
                  <a:lnTo>
                    <a:pt x="96455" y="1799"/>
                  </a:lnTo>
                  <a:lnTo>
                    <a:pt x="95556" y="1274"/>
                  </a:lnTo>
                  <a:lnTo>
                    <a:pt x="94657" y="824"/>
                  </a:lnTo>
                  <a:lnTo>
                    <a:pt x="93682" y="450"/>
                  </a:lnTo>
                  <a:lnTo>
                    <a:pt x="92708" y="225"/>
                  </a:lnTo>
                  <a:lnTo>
                    <a:pt x="91659" y="75"/>
                  </a:lnTo>
                  <a:lnTo>
                    <a:pt x="906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49"/>
            <p:cNvSpPr/>
            <p:nvPr/>
          </p:nvSpPr>
          <p:spPr>
            <a:xfrm>
              <a:off x="632958" y="4384243"/>
              <a:ext cx="236551" cy="84427"/>
            </a:xfrm>
            <a:custGeom>
              <a:avLst/>
              <a:gdLst/>
              <a:ahLst/>
              <a:cxnLst/>
              <a:rect l="l" t="t" r="r" b="b"/>
              <a:pathLst>
                <a:path w="20162" h="7196" extrusionOk="0">
                  <a:moveTo>
                    <a:pt x="3598" y="0"/>
                  </a:moveTo>
                  <a:lnTo>
                    <a:pt x="2849" y="75"/>
                  </a:lnTo>
                  <a:lnTo>
                    <a:pt x="2174" y="300"/>
                  </a:lnTo>
                  <a:lnTo>
                    <a:pt x="1575" y="600"/>
                  </a:lnTo>
                  <a:lnTo>
                    <a:pt x="1050" y="1050"/>
                  </a:lnTo>
                  <a:lnTo>
                    <a:pt x="600" y="1574"/>
                  </a:lnTo>
                  <a:lnTo>
                    <a:pt x="301" y="2174"/>
                  </a:lnTo>
                  <a:lnTo>
                    <a:pt x="76" y="2848"/>
                  </a:lnTo>
                  <a:lnTo>
                    <a:pt x="1" y="3598"/>
                  </a:lnTo>
                  <a:lnTo>
                    <a:pt x="76" y="4347"/>
                  </a:lnTo>
                  <a:lnTo>
                    <a:pt x="301" y="5022"/>
                  </a:lnTo>
                  <a:lnTo>
                    <a:pt x="600" y="5621"/>
                  </a:lnTo>
                  <a:lnTo>
                    <a:pt x="1050" y="6146"/>
                  </a:lnTo>
                  <a:lnTo>
                    <a:pt x="1575" y="6596"/>
                  </a:lnTo>
                  <a:lnTo>
                    <a:pt x="2174" y="6896"/>
                  </a:lnTo>
                  <a:lnTo>
                    <a:pt x="2849" y="7120"/>
                  </a:lnTo>
                  <a:lnTo>
                    <a:pt x="3598" y="7195"/>
                  </a:lnTo>
                  <a:lnTo>
                    <a:pt x="16639" y="7195"/>
                  </a:lnTo>
                  <a:lnTo>
                    <a:pt x="17313" y="7120"/>
                  </a:lnTo>
                  <a:lnTo>
                    <a:pt x="17988" y="6896"/>
                  </a:lnTo>
                  <a:lnTo>
                    <a:pt x="18587" y="6596"/>
                  </a:lnTo>
                  <a:lnTo>
                    <a:pt x="19112" y="6146"/>
                  </a:lnTo>
                  <a:lnTo>
                    <a:pt x="19562" y="5621"/>
                  </a:lnTo>
                  <a:lnTo>
                    <a:pt x="19861" y="5022"/>
                  </a:lnTo>
                  <a:lnTo>
                    <a:pt x="20086" y="4347"/>
                  </a:lnTo>
                  <a:lnTo>
                    <a:pt x="20161" y="3598"/>
                  </a:lnTo>
                  <a:lnTo>
                    <a:pt x="20086" y="2848"/>
                  </a:lnTo>
                  <a:lnTo>
                    <a:pt x="19861" y="2174"/>
                  </a:lnTo>
                  <a:lnTo>
                    <a:pt x="19562" y="1574"/>
                  </a:lnTo>
                  <a:lnTo>
                    <a:pt x="19112" y="1050"/>
                  </a:lnTo>
                  <a:lnTo>
                    <a:pt x="18587" y="600"/>
                  </a:lnTo>
                  <a:lnTo>
                    <a:pt x="17988" y="300"/>
                  </a:lnTo>
                  <a:lnTo>
                    <a:pt x="17313" y="75"/>
                  </a:lnTo>
                  <a:lnTo>
                    <a:pt x="1663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49"/>
            <p:cNvSpPr/>
            <p:nvPr/>
          </p:nvSpPr>
          <p:spPr>
            <a:xfrm>
              <a:off x="375324" y="2167504"/>
              <a:ext cx="46613" cy="46613"/>
            </a:xfrm>
            <a:custGeom>
              <a:avLst/>
              <a:gdLst/>
              <a:ahLst/>
              <a:cxnLst/>
              <a:rect l="l" t="t" r="r" b="b"/>
              <a:pathLst>
                <a:path w="3973" h="3973" extrusionOk="0">
                  <a:moveTo>
                    <a:pt x="2024" y="1"/>
                  </a:moveTo>
                  <a:lnTo>
                    <a:pt x="1575" y="76"/>
                  </a:lnTo>
                  <a:lnTo>
                    <a:pt x="1200" y="151"/>
                  </a:lnTo>
                  <a:lnTo>
                    <a:pt x="900" y="375"/>
                  </a:lnTo>
                  <a:lnTo>
                    <a:pt x="600" y="600"/>
                  </a:lnTo>
                  <a:lnTo>
                    <a:pt x="375" y="900"/>
                  </a:lnTo>
                  <a:lnTo>
                    <a:pt x="151" y="1200"/>
                  </a:lnTo>
                  <a:lnTo>
                    <a:pt x="76" y="1575"/>
                  </a:lnTo>
                  <a:lnTo>
                    <a:pt x="1" y="2024"/>
                  </a:lnTo>
                  <a:lnTo>
                    <a:pt x="76" y="2399"/>
                  </a:lnTo>
                  <a:lnTo>
                    <a:pt x="151" y="2774"/>
                  </a:lnTo>
                  <a:lnTo>
                    <a:pt x="375" y="3073"/>
                  </a:lnTo>
                  <a:lnTo>
                    <a:pt x="600" y="3373"/>
                  </a:lnTo>
                  <a:lnTo>
                    <a:pt x="900" y="3673"/>
                  </a:lnTo>
                  <a:lnTo>
                    <a:pt x="1200" y="3823"/>
                  </a:lnTo>
                  <a:lnTo>
                    <a:pt x="1575" y="3973"/>
                  </a:lnTo>
                  <a:lnTo>
                    <a:pt x="2399" y="3973"/>
                  </a:lnTo>
                  <a:lnTo>
                    <a:pt x="2774"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4" y="151"/>
                  </a:lnTo>
                  <a:lnTo>
                    <a:pt x="2399" y="76"/>
                  </a:lnTo>
                  <a:lnTo>
                    <a:pt x="202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49"/>
            <p:cNvSpPr/>
            <p:nvPr/>
          </p:nvSpPr>
          <p:spPr>
            <a:xfrm>
              <a:off x="637358" y="2172784"/>
              <a:ext cx="228631" cy="36066"/>
            </a:xfrm>
            <a:custGeom>
              <a:avLst/>
              <a:gdLst/>
              <a:ahLst/>
              <a:cxnLst/>
              <a:rect l="l" t="t" r="r" b="b"/>
              <a:pathLst>
                <a:path w="19487" h="3074" extrusionOk="0">
                  <a:moveTo>
                    <a:pt x="1275" y="0"/>
                  </a:moveTo>
                  <a:lnTo>
                    <a:pt x="1050" y="75"/>
                  </a:lnTo>
                  <a:lnTo>
                    <a:pt x="750" y="150"/>
                  </a:lnTo>
                  <a:lnTo>
                    <a:pt x="525" y="300"/>
                  </a:lnTo>
                  <a:lnTo>
                    <a:pt x="375" y="450"/>
                  </a:lnTo>
                  <a:lnTo>
                    <a:pt x="225" y="675"/>
                  </a:lnTo>
                  <a:lnTo>
                    <a:pt x="75" y="975"/>
                  </a:lnTo>
                  <a:lnTo>
                    <a:pt x="1" y="1274"/>
                  </a:lnTo>
                  <a:lnTo>
                    <a:pt x="1" y="1574"/>
                  </a:lnTo>
                  <a:lnTo>
                    <a:pt x="1" y="1874"/>
                  </a:lnTo>
                  <a:lnTo>
                    <a:pt x="75" y="2174"/>
                  </a:lnTo>
                  <a:lnTo>
                    <a:pt x="225" y="2399"/>
                  </a:lnTo>
                  <a:lnTo>
                    <a:pt x="375" y="2623"/>
                  </a:lnTo>
                  <a:lnTo>
                    <a:pt x="525" y="2773"/>
                  </a:lnTo>
                  <a:lnTo>
                    <a:pt x="750" y="2923"/>
                  </a:lnTo>
                  <a:lnTo>
                    <a:pt x="1050" y="2998"/>
                  </a:lnTo>
                  <a:lnTo>
                    <a:pt x="1275" y="3073"/>
                  </a:lnTo>
                  <a:lnTo>
                    <a:pt x="18137" y="3073"/>
                  </a:lnTo>
                  <a:lnTo>
                    <a:pt x="18437" y="2998"/>
                  </a:lnTo>
                  <a:lnTo>
                    <a:pt x="18662" y="2923"/>
                  </a:lnTo>
                  <a:lnTo>
                    <a:pt x="18887" y="2773"/>
                  </a:lnTo>
                  <a:lnTo>
                    <a:pt x="19112" y="2623"/>
                  </a:lnTo>
                  <a:lnTo>
                    <a:pt x="19262" y="2399"/>
                  </a:lnTo>
                  <a:lnTo>
                    <a:pt x="19337" y="2174"/>
                  </a:lnTo>
                  <a:lnTo>
                    <a:pt x="19412" y="1874"/>
                  </a:lnTo>
                  <a:lnTo>
                    <a:pt x="19486" y="1574"/>
                  </a:lnTo>
                  <a:lnTo>
                    <a:pt x="19412" y="1274"/>
                  </a:lnTo>
                  <a:lnTo>
                    <a:pt x="19337" y="975"/>
                  </a:lnTo>
                  <a:lnTo>
                    <a:pt x="19262" y="675"/>
                  </a:lnTo>
                  <a:lnTo>
                    <a:pt x="19112" y="450"/>
                  </a:lnTo>
                  <a:lnTo>
                    <a:pt x="18887" y="300"/>
                  </a:lnTo>
                  <a:lnTo>
                    <a:pt x="18662" y="150"/>
                  </a:lnTo>
                  <a:lnTo>
                    <a:pt x="18437" y="75"/>
                  </a:lnTo>
                  <a:lnTo>
                    <a:pt x="1813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 name="Google Shape;407;p49"/>
          <p:cNvGrpSpPr/>
          <p:nvPr/>
        </p:nvGrpSpPr>
        <p:grpSpPr>
          <a:xfrm>
            <a:off x="2330709" y="1229665"/>
            <a:ext cx="2140919" cy="3303556"/>
            <a:chOff x="1305310" y="238125"/>
            <a:chExt cx="3395050" cy="5238750"/>
          </a:xfrm>
        </p:grpSpPr>
        <p:sp>
          <p:nvSpPr>
            <p:cNvPr id="408" name="Google Shape;408;p49"/>
            <p:cNvSpPr/>
            <p:nvPr/>
          </p:nvSpPr>
          <p:spPr>
            <a:xfrm>
              <a:off x="1305310" y="238125"/>
              <a:ext cx="3395050" cy="5238750"/>
            </a:xfrm>
            <a:custGeom>
              <a:avLst/>
              <a:gdLst/>
              <a:ahLst/>
              <a:cxnLst/>
              <a:rect l="l" t="t" r="r" b="b"/>
              <a:pathLst>
                <a:path w="135802" h="209550" extrusionOk="0">
                  <a:moveTo>
                    <a:pt x="132205" y="18886"/>
                  </a:moveTo>
                  <a:lnTo>
                    <a:pt x="132205" y="190364"/>
                  </a:lnTo>
                  <a:lnTo>
                    <a:pt x="3597" y="190364"/>
                  </a:lnTo>
                  <a:lnTo>
                    <a:pt x="3597" y="18886"/>
                  </a:lnTo>
                  <a:close/>
                  <a:moveTo>
                    <a:pt x="8019" y="0"/>
                  </a:moveTo>
                  <a:lnTo>
                    <a:pt x="7270" y="75"/>
                  </a:lnTo>
                  <a:lnTo>
                    <a:pt x="6445" y="150"/>
                  </a:lnTo>
                  <a:lnTo>
                    <a:pt x="5696" y="375"/>
                  </a:lnTo>
                  <a:lnTo>
                    <a:pt x="4946" y="600"/>
                  </a:lnTo>
                  <a:lnTo>
                    <a:pt x="4197" y="974"/>
                  </a:lnTo>
                  <a:lnTo>
                    <a:pt x="3522" y="1349"/>
                  </a:lnTo>
                  <a:lnTo>
                    <a:pt x="2923" y="1874"/>
                  </a:lnTo>
                  <a:lnTo>
                    <a:pt x="2323" y="2323"/>
                  </a:lnTo>
                  <a:lnTo>
                    <a:pt x="1874" y="2923"/>
                  </a:lnTo>
                  <a:lnTo>
                    <a:pt x="1349" y="3522"/>
                  </a:lnTo>
                  <a:lnTo>
                    <a:pt x="974" y="4197"/>
                  </a:lnTo>
                  <a:lnTo>
                    <a:pt x="600" y="4946"/>
                  </a:lnTo>
                  <a:lnTo>
                    <a:pt x="375" y="5696"/>
                  </a:lnTo>
                  <a:lnTo>
                    <a:pt x="150" y="6445"/>
                  </a:lnTo>
                  <a:lnTo>
                    <a:pt x="75" y="7270"/>
                  </a:lnTo>
                  <a:lnTo>
                    <a:pt x="0" y="8019"/>
                  </a:lnTo>
                  <a:lnTo>
                    <a:pt x="0" y="201531"/>
                  </a:lnTo>
                  <a:lnTo>
                    <a:pt x="75" y="202280"/>
                  </a:lnTo>
                  <a:lnTo>
                    <a:pt x="150" y="203105"/>
                  </a:lnTo>
                  <a:lnTo>
                    <a:pt x="375" y="203854"/>
                  </a:lnTo>
                  <a:lnTo>
                    <a:pt x="600" y="204604"/>
                  </a:lnTo>
                  <a:lnTo>
                    <a:pt x="974" y="205353"/>
                  </a:lnTo>
                  <a:lnTo>
                    <a:pt x="1349" y="206028"/>
                  </a:lnTo>
                  <a:lnTo>
                    <a:pt x="1874" y="206627"/>
                  </a:lnTo>
                  <a:lnTo>
                    <a:pt x="2323" y="207227"/>
                  </a:lnTo>
                  <a:lnTo>
                    <a:pt x="2923" y="207676"/>
                  </a:lnTo>
                  <a:lnTo>
                    <a:pt x="3522" y="208201"/>
                  </a:lnTo>
                  <a:lnTo>
                    <a:pt x="4197" y="208576"/>
                  </a:lnTo>
                  <a:lnTo>
                    <a:pt x="4946" y="208950"/>
                  </a:lnTo>
                  <a:lnTo>
                    <a:pt x="5696" y="209175"/>
                  </a:lnTo>
                  <a:lnTo>
                    <a:pt x="6445" y="209400"/>
                  </a:lnTo>
                  <a:lnTo>
                    <a:pt x="7270" y="209475"/>
                  </a:lnTo>
                  <a:lnTo>
                    <a:pt x="8019" y="209550"/>
                  </a:lnTo>
                  <a:lnTo>
                    <a:pt x="127783" y="209550"/>
                  </a:lnTo>
                  <a:lnTo>
                    <a:pt x="128532" y="209475"/>
                  </a:lnTo>
                  <a:lnTo>
                    <a:pt x="129357" y="209400"/>
                  </a:lnTo>
                  <a:lnTo>
                    <a:pt x="130106" y="209175"/>
                  </a:lnTo>
                  <a:lnTo>
                    <a:pt x="130856" y="208950"/>
                  </a:lnTo>
                  <a:lnTo>
                    <a:pt x="131605" y="208576"/>
                  </a:lnTo>
                  <a:lnTo>
                    <a:pt x="132280" y="208201"/>
                  </a:lnTo>
                  <a:lnTo>
                    <a:pt x="132879" y="207676"/>
                  </a:lnTo>
                  <a:lnTo>
                    <a:pt x="133479" y="207227"/>
                  </a:lnTo>
                  <a:lnTo>
                    <a:pt x="133928" y="206627"/>
                  </a:lnTo>
                  <a:lnTo>
                    <a:pt x="134453" y="206028"/>
                  </a:lnTo>
                  <a:lnTo>
                    <a:pt x="134828" y="205353"/>
                  </a:lnTo>
                  <a:lnTo>
                    <a:pt x="135202" y="204604"/>
                  </a:lnTo>
                  <a:lnTo>
                    <a:pt x="135427" y="203854"/>
                  </a:lnTo>
                  <a:lnTo>
                    <a:pt x="135652" y="203105"/>
                  </a:lnTo>
                  <a:lnTo>
                    <a:pt x="135727" y="202280"/>
                  </a:lnTo>
                  <a:lnTo>
                    <a:pt x="135802" y="201531"/>
                  </a:lnTo>
                  <a:lnTo>
                    <a:pt x="135802" y="8019"/>
                  </a:lnTo>
                  <a:lnTo>
                    <a:pt x="135727" y="7270"/>
                  </a:lnTo>
                  <a:lnTo>
                    <a:pt x="135652" y="6445"/>
                  </a:lnTo>
                  <a:lnTo>
                    <a:pt x="135427" y="5696"/>
                  </a:lnTo>
                  <a:lnTo>
                    <a:pt x="135202" y="4946"/>
                  </a:lnTo>
                  <a:lnTo>
                    <a:pt x="134828" y="4197"/>
                  </a:lnTo>
                  <a:lnTo>
                    <a:pt x="134453" y="3522"/>
                  </a:lnTo>
                  <a:lnTo>
                    <a:pt x="133928" y="2923"/>
                  </a:lnTo>
                  <a:lnTo>
                    <a:pt x="133479" y="2323"/>
                  </a:lnTo>
                  <a:lnTo>
                    <a:pt x="132879" y="1874"/>
                  </a:lnTo>
                  <a:lnTo>
                    <a:pt x="132280" y="1349"/>
                  </a:lnTo>
                  <a:lnTo>
                    <a:pt x="131605" y="974"/>
                  </a:lnTo>
                  <a:lnTo>
                    <a:pt x="130856" y="600"/>
                  </a:lnTo>
                  <a:lnTo>
                    <a:pt x="130106" y="375"/>
                  </a:lnTo>
                  <a:lnTo>
                    <a:pt x="129357" y="150"/>
                  </a:lnTo>
                  <a:lnTo>
                    <a:pt x="128532" y="75"/>
                  </a:lnTo>
                  <a:lnTo>
                    <a:pt x="1277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49"/>
            <p:cNvSpPr/>
            <p:nvPr/>
          </p:nvSpPr>
          <p:spPr>
            <a:xfrm>
              <a:off x="3671350" y="5147100"/>
              <a:ext cx="279175" cy="179900"/>
            </a:xfrm>
            <a:custGeom>
              <a:avLst/>
              <a:gdLst/>
              <a:ahLst/>
              <a:cxnLst/>
              <a:rect l="l" t="t" r="r" b="b"/>
              <a:pathLst>
                <a:path w="11167" h="7196" extrusionOk="0">
                  <a:moveTo>
                    <a:pt x="3597" y="0"/>
                  </a:moveTo>
                  <a:lnTo>
                    <a:pt x="2848" y="75"/>
                  </a:lnTo>
                  <a:lnTo>
                    <a:pt x="2173" y="300"/>
                  </a:lnTo>
                  <a:lnTo>
                    <a:pt x="1574" y="600"/>
                  </a:lnTo>
                  <a:lnTo>
                    <a:pt x="1049" y="1050"/>
                  </a:lnTo>
                  <a:lnTo>
                    <a:pt x="600" y="1574"/>
                  </a:lnTo>
                  <a:lnTo>
                    <a:pt x="300" y="2174"/>
                  </a:lnTo>
                  <a:lnTo>
                    <a:pt x="75" y="2848"/>
                  </a:lnTo>
                  <a:lnTo>
                    <a:pt x="0" y="3598"/>
                  </a:lnTo>
                  <a:lnTo>
                    <a:pt x="75" y="4347"/>
                  </a:lnTo>
                  <a:lnTo>
                    <a:pt x="300" y="5022"/>
                  </a:lnTo>
                  <a:lnTo>
                    <a:pt x="600" y="5621"/>
                  </a:lnTo>
                  <a:lnTo>
                    <a:pt x="1049" y="6146"/>
                  </a:lnTo>
                  <a:lnTo>
                    <a:pt x="1574" y="6596"/>
                  </a:lnTo>
                  <a:lnTo>
                    <a:pt x="2173" y="6896"/>
                  </a:lnTo>
                  <a:lnTo>
                    <a:pt x="2848" y="7120"/>
                  </a:lnTo>
                  <a:lnTo>
                    <a:pt x="3597" y="7195"/>
                  </a:lnTo>
                  <a:lnTo>
                    <a:pt x="7644" y="7195"/>
                  </a:lnTo>
                  <a:lnTo>
                    <a:pt x="8319" y="7120"/>
                  </a:lnTo>
                  <a:lnTo>
                    <a:pt x="8994" y="6896"/>
                  </a:lnTo>
                  <a:lnTo>
                    <a:pt x="9593" y="6596"/>
                  </a:lnTo>
                  <a:lnTo>
                    <a:pt x="10118" y="6146"/>
                  </a:lnTo>
                  <a:lnTo>
                    <a:pt x="10567" y="5621"/>
                  </a:lnTo>
                  <a:lnTo>
                    <a:pt x="10867" y="5022"/>
                  </a:lnTo>
                  <a:lnTo>
                    <a:pt x="11092" y="4347"/>
                  </a:lnTo>
                  <a:lnTo>
                    <a:pt x="11167" y="3598"/>
                  </a:lnTo>
                  <a:lnTo>
                    <a:pt x="11092" y="2848"/>
                  </a:lnTo>
                  <a:lnTo>
                    <a:pt x="10867" y="2174"/>
                  </a:lnTo>
                  <a:lnTo>
                    <a:pt x="10567" y="1574"/>
                  </a:lnTo>
                  <a:lnTo>
                    <a:pt x="10118" y="1050"/>
                  </a:lnTo>
                  <a:lnTo>
                    <a:pt x="9593" y="600"/>
                  </a:lnTo>
                  <a:lnTo>
                    <a:pt x="8994" y="300"/>
                  </a:lnTo>
                  <a:lnTo>
                    <a:pt x="8319" y="75"/>
                  </a:lnTo>
                  <a:lnTo>
                    <a:pt x="764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49"/>
            <p:cNvSpPr/>
            <p:nvPr/>
          </p:nvSpPr>
          <p:spPr>
            <a:xfrm>
              <a:off x="3650725" y="446100"/>
              <a:ext cx="54375" cy="54350"/>
            </a:xfrm>
            <a:custGeom>
              <a:avLst/>
              <a:gdLst/>
              <a:ahLst/>
              <a:cxnLst/>
              <a:rect l="l" t="t" r="r" b="b"/>
              <a:pathLst>
                <a:path w="2175" h="2174" extrusionOk="0">
                  <a:moveTo>
                    <a:pt x="1125" y="0"/>
                  </a:moveTo>
                  <a:lnTo>
                    <a:pt x="825" y="75"/>
                  </a:lnTo>
                  <a:lnTo>
                    <a:pt x="675" y="75"/>
                  </a:lnTo>
                  <a:lnTo>
                    <a:pt x="450" y="225"/>
                  </a:lnTo>
                  <a:lnTo>
                    <a:pt x="300" y="300"/>
                  </a:lnTo>
                  <a:lnTo>
                    <a:pt x="225" y="525"/>
                  </a:lnTo>
                  <a:lnTo>
                    <a:pt x="76" y="675"/>
                  </a:lnTo>
                  <a:lnTo>
                    <a:pt x="1" y="824"/>
                  </a:lnTo>
                  <a:lnTo>
                    <a:pt x="1" y="1124"/>
                  </a:lnTo>
                  <a:lnTo>
                    <a:pt x="1" y="1349"/>
                  </a:lnTo>
                  <a:lnTo>
                    <a:pt x="76" y="1499"/>
                  </a:lnTo>
                  <a:lnTo>
                    <a:pt x="225" y="1649"/>
                  </a:lnTo>
                  <a:lnTo>
                    <a:pt x="300" y="1874"/>
                  </a:lnTo>
                  <a:lnTo>
                    <a:pt x="450" y="2024"/>
                  </a:lnTo>
                  <a:lnTo>
                    <a:pt x="675" y="2099"/>
                  </a:lnTo>
                  <a:lnTo>
                    <a:pt x="825" y="2173"/>
                  </a:lnTo>
                  <a:lnTo>
                    <a:pt x="1275" y="2173"/>
                  </a:lnTo>
                  <a:lnTo>
                    <a:pt x="1500" y="2099"/>
                  </a:lnTo>
                  <a:lnTo>
                    <a:pt x="1649" y="2024"/>
                  </a:lnTo>
                  <a:lnTo>
                    <a:pt x="1799" y="1874"/>
                  </a:lnTo>
                  <a:lnTo>
                    <a:pt x="1949" y="1649"/>
                  </a:lnTo>
                  <a:lnTo>
                    <a:pt x="2099" y="1499"/>
                  </a:lnTo>
                  <a:lnTo>
                    <a:pt x="2099" y="1349"/>
                  </a:lnTo>
                  <a:lnTo>
                    <a:pt x="2174" y="1124"/>
                  </a:lnTo>
                  <a:lnTo>
                    <a:pt x="2099" y="824"/>
                  </a:lnTo>
                  <a:lnTo>
                    <a:pt x="2099" y="675"/>
                  </a:lnTo>
                  <a:lnTo>
                    <a:pt x="1949" y="525"/>
                  </a:lnTo>
                  <a:lnTo>
                    <a:pt x="1799" y="300"/>
                  </a:lnTo>
                  <a:lnTo>
                    <a:pt x="1649" y="225"/>
                  </a:lnTo>
                  <a:lnTo>
                    <a:pt x="1500" y="75"/>
                  </a:lnTo>
                  <a:lnTo>
                    <a:pt x="1275" y="75"/>
                  </a:lnTo>
                  <a:lnTo>
                    <a:pt x="112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49"/>
            <p:cNvSpPr/>
            <p:nvPr/>
          </p:nvSpPr>
          <p:spPr>
            <a:xfrm>
              <a:off x="3761275" y="423600"/>
              <a:ext cx="99325" cy="99325"/>
            </a:xfrm>
            <a:custGeom>
              <a:avLst/>
              <a:gdLst/>
              <a:ahLst/>
              <a:cxnLst/>
              <a:rect l="l" t="t" r="r" b="b"/>
              <a:pathLst>
                <a:path w="3973" h="3973" extrusionOk="0">
                  <a:moveTo>
                    <a:pt x="2024" y="1"/>
                  </a:moveTo>
                  <a:lnTo>
                    <a:pt x="1574" y="76"/>
                  </a:lnTo>
                  <a:lnTo>
                    <a:pt x="1200" y="151"/>
                  </a:lnTo>
                  <a:lnTo>
                    <a:pt x="900" y="375"/>
                  </a:lnTo>
                  <a:lnTo>
                    <a:pt x="600" y="600"/>
                  </a:lnTo>
                  <a:lnTo>
                    <a:pt x="375" y="900"/>
                  </a:lnTo>
                  <a:lnTo>
                    <a:pt x="150" y="1200"/>
                  </a:lnTo>
                  <a:lnTo>
                    <a:pt x="75" y="1575"/>
                  </a:lnTo>
                  <a:lnTo>
                    <a:pt x="0" y="2024"/>
                  </a:lnTo>
                  <a:lnTo>
                    <a:pt x="75" y="2399"/>
                  </a:lnTo>
                  <a:lnTo>
                    <a:pt x="150" y="2774"/>
                  </a:lnTo>
                  <a:lnTo>
                    <a:pt x="375" y="3073"/>
                  </a:lnTo>
                  <a:lnTo>
                    <a:pt x="600" y="3373"/>
                  </a:lnTo>
                  <a:lnTo>
                    <a:pt x="900" y="3673"/>
                  </a:lnTo>
                  <a:lnTo>
                    <a:pt x="1200" y="3823"/>
                  </a:lnTo>
                  <a:lnTo>
                    <a:pt x="1574" y="3973"/>
                  </a:lnTo>
                  <a:lnTo>
                    <a:pt x="2399" y="3973"/>
                  </a:lnTo>
                  <a:lnTo>
                    <a:pt x="2773"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3" y="151"/>
                  </a:lnTo>
                  <a:lnTo>
                    <a:pt x="2399" y="76"/>
                  </a:lnTo>
                  <a:lnTo>
                    <a:pt x="202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412" name="Google Shape;412;p49"/>
          <p:cNvCxnSpPr/>
          <p:nvPr/>
        </p:nvCxnSpPr>
        <p:spPr>
          <a:xfrm>
            <a:off x="3819650" y="1036650"/>
            <a:ext cx="652200" cy="3900"/>
          </a:xfrm>
          <a:prstGeom prst="straightConnector1">
            <a:avLst/>
          </a:prstGeom>
          <a:noFill/>
          <a:ln w="9525" cap="flat" cmpd="sng">
            <a:solidFill>
              <a:schemeClr val="dk1"/>
            </a:solidFill>
            <a:prstDash val="solid"/>
            <a:round/>
            <a:headEnd type="none" w="med" len="med"/>
            <a:tailEnd type="triangle" w="med" len="med"/>
          </a:ln>
        </p:spPr>
      </p:cxnSp>
      <p:cxnSp>
        <p:nvCxnSpPr>
          <p:cNvPr id="413" name="Google Shape;413;p49"/>
          <p:cNvCxnSpPr/>
          <p:nvPr/>
        </p:nvCxnSpPr>
        <p:spPr>
          <a:xfrm>
            <a:off x="2345518" y="975106"/>
            <a:ext cx="0" cy="130800"/>
          </a:xfrm>
          <a:prstGeom prst="straightConnector1">
            <a:avLst/>
          </a:prstGeom>
          <a:noFill/>
          <a:ln w="9525" cap="flat" cmpd="sng">
            <a:solidFill>
              <a:schemeClr val="dk1"/>
            </a:solidFill>
            <a:prstDash val="solid"/>
            <a:round/>
            <a:headEnd type="none" w="med" len="med"/>
            <a:tailEnd type="none" w="med" len="med"/>
          </a:ln>
        </p:spPr>
      </p:cxnSp>
      <p:cxnSp>
        <p:nvCxnSpPr>
          <p:cNvPr id="414" name="Google Shape;414;p49"/>
          <p:cNvCxnSpPr/>
          <p:nvPr/>
        </p:nvCxnSpPr>
        <p:spPr>
          <a:xfrm>
            <a:off x="4471619" y="973175"/>
            <a:ext cx="0" cy="130800"/>
          </a:xfrm>
          <a:prstGeom prst="straightConnector1">
            <a:avLst/>
          </a:prstGeom>
          <a:noFill/>
          <a:ln w="9525" cap="flat" cmpd="sng">
            <a:solidFill>
              <a:schemeClr val="dk1"/>
            </a:solidFill>
            <a:prstDash val="solid"/>
            <a:round/>
            <a:headEnd type="none" w="med" len="med"/>
            <a:tailEnd type="none" w="med" len="med"/>
          </a:ln>
        </p:spPr>
      </p:cxnSp>
      <p:cxnSp>
        <p:nvCxnSpPr>
          <p:cNvPr id="415" name="Google Shape;415;p49"/>
          <p:cNvCxnSpPr/>
          <p:nvPr/>
        </p:nvCxnSpPr>
        <p:spPr>
          <a:xfrm>
            <a:off x="2345008" y="1040500"/>
            <a:ext cx="645300" cy="10500"/>
          </a:xfrm>
          <a:prstGeom prst="straightConnector1">
            <a:avLst/>
          </a:prstGeom>
          <a:noFill/>
          <a:ln w="9525" cap="flat" cmpd="sng">
            <a:solidFill>
              <a:schemeClr val="dk1"/>
            </a:solidFill>
            <a:prstDash val="solid"/>
            <a:round/>
            <a:headEnd type="triangle" w="med" len="med"/>
            <a:tailEnd type="none" w="med" len="med"/>
          </a:ln>
        </p:spPr>
      </p:cxnSp>
      <p:sp>
        <p:nvSpPr>
          <p:cNvPr id="416" name="Google Shape;416;p49"/>
          <p:cNvSpPr txBox="1">
            <a:spLocks noGrp="1"/>
          </p:cNvSpPr>
          <p:nvPr>
            <p:ph type="subTitle" idx="1"/>
          </p:nvPr>
        </p:nvSpPr>
        <p:spPr>
          <a:xfrm>
            <a:off x="762352" y="1382425"/>
            <a:ext cx="714900" cy="298800"/>
          </a:xfrm>
          <a:prstGeom prst="rect">
            <a:avLst/>
          </a:prstGeom>
        </p:spPr>
        <p:txBody>
          <a:bodyPr spcFirstLastPara="1" wrap="square" lIns="0" tIns="0" rIns="0" bIns="0" anchor="t" anchorCtr="0">
            <a:noAutofit/>
          </a:bodyPr>
          <a:lstStyle/>
          <a:p>
            <a:pPr marL="0" lvl="0" indent="0" algn="l" rtl="0">
              <a:spcBef>
                <a:spcPts val="0"/>
              </a:spcBef>
              <a:spcAft>
                <a:spcPts val="800"/>
              </a:spcAft>
              <a:buNone/>
            </a:pPr>
            <a:r>
              <a:rPr lang="en" sz="2000"/>
              <a:t>620px</a:t>
            </a:r>
            <a:endParaRPr sz="2000"/>
          </a:p>
        </p:txBody>
      </p:sp>
      <p:cxnSp>
        <p:nvCxnSpPr>
          <p:cNvPr id="417" name="Google Shape;417;p49"/>
          <p:cNvCxnSpPr/>
          <p:nvPr/>
        </p:nvCxnSpPr>
        <p:spPr>
          <a:xfrm>
            <a:off x="1439000" y="1560125"/>
            <a:ext cx="235500" cy="0"/>
          </a:xfrm>
          <a:prstGeom prst="straightConnector1">
            <a:avLst/>
          </a:prstGeom>
          <a:noFill/>
          <a:ln w="9525" cap="flat" cmpd="sng">
            <a:solidFill>
              <a:schemeClr val="dk1"/>
            </a:solidFill>
            <a:prstDash val="solid"/>
            <a:round/>
            <a:headEnd type="none" w="med" len="med"/>
            <a:tailEnd type="triangle" w="med" len="med"/>
          </a:ln>
        </p:spPr>
      </p:cxnSp>
      <p:cxnSp>
        <p:nvCxnSpPr>
          <p:cNvPr id="418" name="Google Shape;418;p49"/>
          <p:cNvCxnSpPr/>
          <p:nvPr/>
        </p:nvCxnSpPr>
        <p:spPr>
          <a:xfrm>
            <a:off x="467494" y="1494731"/>
            <a:ext cx="0" cy="130800"/>
          </a:xfrm>
          <a:prstGeom prst="straightConnector1">
            <a:avLst/>
          </a:prstGeom>
          <a:noFill/>
          <a:ln w="9525" cap="flat" cmpd="sng">
            <a:solidFill>
              <a:schemeClr val="dk1"/>
            </a:solidFill>
            <a:prstDash val="solid"/>
            <a:round/>
            <a:headEnd type="none" w="med" len="med"/>
            <a:tailEnd type="none" w="med" len="med"/>
          </a:ln>
        </p:spPr>
      </p:cxnSp>
      <p:cxnSp>
        <p:nvCxnSpPr>
          <p:cNvPr id="419" name="Google Shape;419;p49"/>
          <p:cNvCxnSpPr/>
          <p:nvPr/>
        </p:nvCxnSpPr>
        <p:spPr>
          <a:xfrm>
            <a:off x="1674491" y="1492800"/>
            <a:ext cx="0" cy="130800"/>
          </a:xfrm>
          <a:prstGeom prst="straightConnector1">
            <a:avLst/>
          </a:prstGeom>
          <a:noFill/>
          <a:ln w="9525" cap="flat" cmpd="sng">
            <a:solidFill>
              <a:schemeClr val="dk1"/>
            </a:solidFill>
            <a:prstDash val="solid"/>
            <a:round/>
            <a:headEnd type="none" w="med" len="med"/>
            <a:tailEnd type="none" w="med" len="med"/>
          </a:ln>
        </p:spPr>
      </p:cxnSp>
      <p:cxnSp>
        <p:nvCxnSpPr>
          <p:cNvPr id="420" name="Google Shape;420;p49"/>
          <p:cNvCxnSpPr/>
          <p:nvPr/>
        </p:nvCxnSpPr>
        <p:spPr>
          <a:xfrm>
            <a:off x="459088" y="1560125"/>
            <a:ext cx="242700" cy="0"/>
          </a:xfrm>
          <a:prstGeom prst="straightConnector1">
            <a:avLst/>
          </a:prstGeom>
          <a:noFill/>
          <a:ln w="9525" cap="flat" cmpd="sng">
            <a:solidFill>
              <a:schemeClr val="dk1"/>
            </a:solidFill>
            <a:prstDash val="solid"/>
            <a:round/>
            <a:headEnd type="triangle" w="med" len="med"/>
            <a:tailEnd type="none" w="med" len="med"/>
          </a:ln>
        </p:spPr>
      </p:cxnSp>
      <p:pic>
        <p:nvPicPr>
          <p:cNvPr id="421" name="Google Shape;421;p49"/>
          <p:cNvPicPr preferRelativeResize="0"/>
          <p:nvPr/>
        </p:nvPicPr>
        <p:blipFill rotWithShape="1">
          <a:blip r:embed="rId5">
            <a:alphaModFix/>
          </a:blip>
          <a:srcRect r="20898" b="32619"/>
          <a:stretch/>
        </p:blipFill>
        <p:spPr>
          <a:xfrm>
            <a:off x="5882825" y="3902150"/>
            <a:ext cx="2732151" cy="3110049"/>
          </a:xfrm>
          <a:prstGeom prst="rect">
            <a:avLst/>
          </a:prstGeom>
          <a:noFill/>
          <a:ln>
            <a:noFill/>
          </a:ln>
        </p:spPr>
      </p:pic>
      <p:pic>
        <p:nvPicPr>
          <p:cNvPr id="422" name="Google Shape;422;p49"/>
          <p:cNvPicPr preferRelativeResize="0"/>
          <p:nvPr/>
        </p:nvPicPr>
        <p:blipFill rotWithShape="1">
          <a:blip r:embed="rId6">
            <a:alphaModFix/>
          </a:blip>
          <a:srcRect t="3704" b="10332"/>
          <a:stretch/>
        </p:blipFill>
        <p:spPr>
          <a:xfrm>
            <a:off x="5392825" y="1415575"/>
            <a:ext cx="3054051" cy="2050299"/>
          </a:xfrm>
          <a:prstGeom prst="rect">
            <a:avLst/>
          </a:prstGeom>
          <a:noFill/>
          <a:ln>
            <a:noFill/>
          </a:ln>
        </p:spPr>
      </p:pic>
      <p:grpSp>
        <p:nvGrpSpPr>
          <p:cNvPr id="423" name="Google Shape;423;p49"/>
          <p:cNvGrpSpPr/>
          <p:nvPr/>
        </p:nvGrpSpPr>
        <p:grpSpPr>
          <a:xfrm rot="5400000">
            <a:off x="5819409" y="791740"/>
            <a:ext cx="2140919" cy="3303556"/>
            <a:chOff x="1305310" y="238125"/>
            <a:chExt cx="3395050" cy="5238750"/>
          </a:xfrm>
        </p:grpSpPr>
        <p:sp>
          <p:nvSpPr>
            <p:cNvPr id="424" name="Google Shape;424;p49"/>
            <p:cNvSpPr/>
            <p:nvPr/>
          </p:nvSpPr>
          <p:spPr>
            <a:xfrm>
              <a:off x="1305310" y="238125"/>
              <a:ext cx="3395050" cy="5238750"/>
            </a:xfrm>
            <a:custGeom>
              <a:avLst/>
              <a:gdLst/>
              <a:ahLst/>
              <a:cxnLst/>
              <a:rect l="l" t="t" r="r" b="b"/>
              <a:pathLst>
                <a:path w="135802" h="209550" extrusionOk="0">
                  <a:moveTo>
                    <a:pt x="132205" y="18886"/>
                  </a:moveTo>
                  <a:lnTo>
                    <a:pt x="132205" y="190364"/>
                  </a:lnTo>
                  <a:lnTo>
                    <a:pt x="3597" y="190364"/>
                  </a:lnTo>
                  <a:lnTo>
                    <a:pt x="3597" y="18886"/>
                  </a:lnTo>
                  <a:close/>
                  <a:moveTo>
                    <a:pt x="8019" y="0"/>
                  </a:moveTo>
                  <a:lnTo>
                    <a:pt x="7270" y="75"/>
                  </a:lnTo>
                  <a:lnTo>
                    <a:pt x="6445" y="150"/>
                  </a:lnTo>
                  <a:lnTo>
                    <a:pt x="5696" y="375"/>
                  </a:lnTo>
                  <a:lnTo>
                    <a:pt x="4946" y="600"/>
                  </a:lnTo>
                  <a:lnTo>
                    <a:pt x="4197" y="974"/>
                  </a:lnTo>
                  <a:lnTo>
                    <a:pt x="3522" y="1349"/>
                  </a:lnTo>
                  <a:lnTo>
                    <a:pt x="2923" y="1874"/>
                  </a:lnTo>
                  <a:lnTo>
                    <a:pt x="2323" y="2323"/>
                  </a:lnTo>
                  <a:lnTo>
                    <a:pt x="1874" y="2923"/>
                  </a:lnTo>
                  <a:lnTo>
                    <a:pt x="1349" y="3522"/>
                  </a:lnTo>
                  <a:lnTo>
                    <a:pt x="974" y="4197"/>
                  </a:lnTo>
                  <a:lnTo>
                    <a:pt x="600" y="4946"/>
                  </a:lnTo>
                  <a:lnTo>
                    <a:pt x="375" y="5696"/>
                  </a:lnTo>
                  <a:lnTo>
                    <a:pt x="150" y="6445"/>
                  </a:lnTo>
                  <a:lnTo>
                    <a:pt x="75" y="7270"/>
                  </a:lnTo>
                  <a:lnTo>
                    <a:pt x="0" y="8019"/>
                  </a:lnTo>
                  <a:lnTo>
                    <a:pt x="0" y="201531"/>
                  </a:lnTo>
                  <a:lnTo>
                    <a:pt x="75" y="202280"/>
                  </a:lnTo>
                  <a:lnTo>
                    <a:pt x="150" y="203105"/>
                  </a:lnTo>
                  <a:lnTo>
                    <a:pt x="375" y="203854"/>
                  </a:lnTo>
                  <a:lnTo>
                    <a:pt x="600" y="204604"/>
                  </a:lnTo>
                  <a:lnTo>
                    <a:pt x="974" y="205353"/>
                  </a:lnTo>
                  <a:lnTo>
                    <a:pt x="1349" y="206028"/>
                  </a:lnTo>
                  <a:lnTo>
                    <a:pt x="1874" y="206627"/>
                  </a:lnTo>
                  <a:lnTo>
                    <a:pt x="2323" y="207227"/>
                  </a:lnTo>
                  <a:lnTo>
                    <a:pt x="2923" y="207676"/>
                  </a:lnTo>
                  <a:lnTo>
                    <a:pt x="3522" y="208201"/>
                  </a:lnTo>
                  <a:lnTo>
                    <a:pt x="4197" y="208576"/>
                  </a:lnTo>
                  <a:lnTo>
                    <a:pt x="4946" y="208950"/>
                  </a:lnTo>
                  <a:lnTo>
                    <a:pt x="5696" y="209175"/>
                  </a:lnTo>
                  <a:lnTo>
                    <a:pt x="6445" y="209400"/>
                  </a:lnTo>
                  <a:lnTo>
                    <a:pt x="7270" y="209475"/>
                  </a:lnTo>
                  <a:lnTo>
                    <a:pt x="8019" y="209550"/>
                  </a:lnTo>
                  <a:lnTo>
                    <a:pt x="127783" y="209550"/>
                  </a:lnTo>
                  <a:lnTo>
                    <a:pt x="128532" y="209475"/>
                  </a:lnTo>
                  <a:lnTo>
                    <a:pt x="129357" y="209400"/>
                  </a:lnTo>
                  <a:lnTo>
                    <a:pt x="130106" y="209175"/>
                  </a:lnTo>
                  <a:lnTo>
                    <a:pt x="130856" y="208950"/>
                  </a:lnTo>
                  <a:lnTo>
                    <a:pt x="131605" y="208576"/>
                  </a:lnTo>
                  <a:lnTo>
                    <a:pt x="132280" y="208201"/>
                  </a:lnTo>
                  <a:lnTo>
                    <a:pt x="132879" y="207676"/>
                  </a:lnTo>
                  <a:lnTo>
                    <a:pt x="133479" y="207227"/>
                  </a:lnTo>
                  <a:lnTo>
                    <a:pt x="133928" y="206627"/>
                  </a:lnTo>
                  <a:lnTo>
                    <a:pt x="134453" y="206028"/>
                  </a:lnTo>
                  <a:lnTo>
                    <a:pt x="134828" y="205353"/>
                  </a:lnTo>
                  <a:lnTo>
                    <a:pt x="135202" y="204604"/>
                  </a:lnTo>
                  <a:lnTo>
                    <a:pt x="135427" y="203854"/>
                  </a:lnTo>
                  <a:lnTo>
                    <a:pt x="135652" y="203105"/>
                  </a:lnTo>
                  <a:lnTo>
                    <a:pt x="135727" y="202280"/>
                  </a:lnTo>
                  <a:lnTo>
                    <a:pt x="135802" y="201531"/>
                  </a:lnTo>
                  <a:lnTo>
                    <a:pt x="135802" y="8019"/>
                  </a:lnTo>
                  <a:lnTo>
                    <a:pt x="135727" y="7270"/>
                  </a:lnTo>
                  <a:lnTo>
                    <a:pt x="135652" y="6445"/>
                  </a:lnTo>
                  <a:lnTo>
                    <a:pt x="135427" y="5696"/>
                  </a:lnTo>
                  <a:lnTo>
                    <a:pt x="135202" y="4946"/>
                  </a:lnTo>
                  <a:lnTo>
                    <a:pt x="134828" y="4197"/>
                  </a:lnTo>
                  <a:lnTo>
                    <a:pt x="134453" y="3522"/>
                  </a:lnTo>
                  <a:lnTo>
                    <a:pt x="133928" y="2923"/>
                  </a:lnTo>
                  <a:lnTo>
                    <a:pt x="133479" y="2323"/>
                  </a:lnTo>
                  <a:lnTo>
                    <a:pt x="132879" y="1874"/>
                  </a:lnTo>
                  <a:lnTo>
                    <a:pt x="132280" y="1349"/>
                  </a:lnTo>
                  <a:lnTo>
                    <a:pt x="131605" y="974"/>
                  </a:lnTo>
                  <a:lnTo>
                    <a:pt x="130856" y="600"/>
                  </a:lnTo>
                  <a:lnTo>
                    <a:pt x="130106" y="375"/>
                  </a:lnTo>
                  <a:lnTo>
                    <a:pt x="129357" y="150"/>
                  </a:lnTo>
                  <a:lnTo>
                    <a:pt x="128532" y="75"/>
                  </a:lnTo>
                  <a:lnTo>
                    <a:pt x="1277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49"/>
            <p:cNvSpPr/>
            <p:nvPr/>
          </p:nvSpPr>
          <p:spPr>
            <a:xfrm>
              <a:off x="3671350" y="5147100"/>
              <a:ext cx="279175" cy="179900"/>
            </a:xfrm>
            <a:custGeom>
              <a:avLst/>
              <a:gdLst/>
              <a:ahLst/>
              <a:cxnLst/>
              <a:rect l="l" t="t" r="r" b="b"/>
              <a:pathLst>
                <a:path w="11167" h="7196" extrusionOk="0">
                  <a:moveTo>
                    <a:pt x="3597" y="0"/>
                  </a:moveTo>
                  <a:lnTo>
                    <a:pt x="2848" y="75"/>
                  </a:lnTo>
                  <a:lnTo>
                    <a:pt x="2173" y="300"/>
                  </a:lnTo>
                  <a:lnTo>
                    <a:pt x="1574" y="600"/>
                  </a:lnTo>
                  <a:lnTo>
                    <a:pt x="1049" y="1050"/>
                  </a:lnTo>
                  <a:lnTo>
                    <a:pt x="600" y="1574"/>
                  </a:lnTo>
                  <a:lnTo>
                    <a:pt x="300" y="2174"/>
                  </a:lnTo>
                  <a:lnTo>
                    <a:pt x="75" y="2848"/>
                  </a:lnTo>
                  <a:lnTo>
                    <a:pt x="0" y="3598"/>
                  </a:lnTo>
                  <a:lnTo>
                    <a:pt x="75" y="4347"/>
                  </a:lnTo>
                  <a:lnTo>
                    <a:pt x="300" y="5022"/>
                  </a:lnTo>
                  <a:lnTo>
                    <a:pt x="600" y="5621"/>
                  </a:lnTo>
                  <a:lnTo>
                    <a:pt x="1049" y="6146"/>
                  </a:lnTo>
                  <a:lnTo>
                    <a:pt x="1574" y="6596"/>
                  </a:lnTo>
                  <a:lnTo>
                    <a:pt x="2173" y="6896"/>
                  </a:lnTo>
                  <a:lnTo>
                    <a:pt x="2848" y="7120"/>
                  </a:lnTo>
                  <a:lnTo>
                    <a:pt x="3597" y="7195"/>
                  </a:lnTo>
                  <a:lnTo>
                    <a:pt x="7644" y="7195"/>
                  </a:lnTo>
                  <a:lnTo>
                    <a:pt x="8319" y="7120"/>
                  </a:lnTo>
                  <a:lnTo>
                    <a:pt x="8994" y="6896"/>
                  </a:lnTo>
                  <a:lnTo>
                    <a:pt x="9593" y="6596"/>
                  </a:lnTo>
                  <a:lnTo>
                    <a:pt x="10118" y="6146"/>
                  </a:lnTo>
                  <a:lnTo>
                    <a:pt x="10567" y="5621"/>
                  </a:lnTo>
                  <a:lnTo>
                    <a:pt x="10867" y="5022"/>
                  </a:lnTo>
                  <a:lnTo>
                    <a:pt x="11092" y="4347"/>
                  </a:lnTo>
                  <a:lnTo>
                    <a:pt x="11167" y="3598"/>
                  </a:lnTo>
                  <a:lnTo>
                    <a:pt x="11092" y="2848"/>
                  </a:lnTo>
                  <a:lnTo>
                    <a:pt x="10867" y="2174"/>
                  </a:lnTo>
                  <a:lnTo>
                    <a:pt x="10567" y="1574"/>
                  </a:lnTo>
                  <a:lnTo>
                    <a:pt x="10118" y="1050"/>
                  </a:lnTo>
                  <a:lnTo>
                    <a:pt x="9593" y="600"/>
                  </a:lnTo>
                  <a:lnTo>
                    <a:pt x="8994" y="300"/>
                  </a:lnTo>
                  <a:lnTo>
                    <a:pt x="8319" y="75"/>
                  </a:lnTo>
                  <a:lnTo>
                    <a:pt x="764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49"/>
            <p:cNvSpPr/>
            <p:nvPr/>
          </p:nvSpPr>
          <p:spPr>
            <a:xfrm>
              <a:off x="3650725" y="446100"/>
              <a:ext cx="54375" cy="54350"/>
            </a:xfrm>
            <a:custGeom>
              <a:avLst/>
              <a:gdLst/>
              <a:ahLst/>
              <a:cxnLst/>
              <a:rect l="l" t="t" r="r" b="b"/>
              <a:pathLst>
                <a:path w="2175" h="2174" extrusionOk="0">
                  <a:moveTo>
                    <a:pt x="1125" y="0"/>
                  </a:moveTo>
                  <a:lnTo>
                    <a:pt x="825" y="75"/>
                  </a:lnTo>
                  <a:lnTo>
                    <a:pt x="675" y="75"/>
                  </a:lnTo>
                  <a:lnTo>
                    <a:pt x="450" y="225"/>
                  </a:lnTo>
                  <a:lnTo>
                    <a:pt x="300" y="300"/>
                  </a:lnTo>
                  <a:lnTo>
                    <a:pt x="225" y="525"/>
                  </a:lnTo>
                  <a:lnTo>
                    <a:pt x="76" y="675"/>
                  </a:lnTo>
                  <a:lnTo>
                    <a:pt x="1" y="824"/>
                  </a:lnTo>
                  <a:lnTo>
                    <a:pt x="1" y="1124"/>
                  </a:lnTo>
                  <a:lnTo>
                    <a:pt x="1" y="1349"/>
                  </a:lnTo>
                  <a:lnTo>
                    <a:pt x="76" y="1499"/>
                  </a:lnTo>
                  <a:lnTo>
                    <a:pt x="225" y="1649"/>
                  </a:lnTo>
                  <a:lnTo>
                    <a:pt x="300" y="1874"/>
                  </a:lnTo>
                  <a:lnTo>
                    <a:pt x="450" y="2024"/>
                  </a:lnTo>
                  <a:lnTo>
                    <a:pt x="675" y="2099"/>
                  </a:lnTo>
                  <a:lnTo>
                    <a:pt x="825" y="2173"/>
                  </a:lnTo>
                  <a:lnTo>
                    <a:pt x="1275" y="2173"/>
                  </a:lnTo>
                  <a:lnTo>
                    <a:pt x="1500" y="2099"/>
                  </a:lnTo>
                  <a:lnTo>
                    <a:pt x="1649" y="2024"/>
                  </a:lnTo>
                  <a:lnTo>
                    <a:pt x="1799" y="1874"/>
                  </a:lnTo>
                  <a:lnTo>
                    <a:pt x="1949" y="1649"/>
                  </a:lnTo>
                  <a:lnTo>
                    <a:pt x="2099" y="1499"/>
                  </a:lnTo>
                  <a:lnTo>
                    <a:pt x="2099" y="1349"/>
                  </a:lnTo>
                  <a:lnTo>
                    <a:pt x="2174" y="1124"/>
                  </a:lnTo>
                  <a:lnTo>
                    <a:pt x="2099" y="824"/>
                  </a:lnTo>
                  <a:lnTo>
                    <a:pt x="2099" y="675"/>
                  </a:lnTo>
                  <a:lnTo>
                    <a:pt x="1949" y="525"/>
                  </a:lnTo>
                  <a:lnTo>
                    <a:pt x="1799" y="300"/>
                  </a:lnTo>
                  <a:lnTo>
                    <a:pt x="1649" y="225"/>
                  </a:lnTo>
                  <a:lnTo>
                    <a:pt x="1500" y="75"/>
                  </a:lnTo>
                  <a:lnTo>
                    <a:pt x="1275" y="75"/>
                  </a:lnTo>
                  <a:lnTo>
                    <a:pt x="112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49"/>
            <p:cNvSpPr/>
            <p:nvPr/>
          </p:nvSpPr>
          <p:spPr>
            <a:xfrm>
              <a:off x="3761275" y="423600"/>
              <a:ext cx="99325" cy="99325"/>
            </a:xfrm>
            <a:custGeom>
              <a:avLst/>
              <a:gdLst/>
              <a:ahLst/>
              <a:cxnLst/>
              <a:rect l="l" t="t" r="r" b="b"/>
              <a:pathLst>
                <a:path w="3973" h="3973" extrusionOk="0">
                  <a:moveTo>
                    <a:pt x="2024" y="1"/>
                  </a:moveTo>
                  <a:lnTo>
                    <a:pt x="1574" y="76"/>
                  </a:lnTo>
                  <a:lnTo>
                    <a:pt x="1200" y="151"/>
                  </a:lnTo>
                  <a:lnTo>
                    <a:pt x="900" y="375"/>
                  </a:lnTo>
                  <a:lnTo>
                    <a:pt x="600" y="600"/>
                  </a:lnTo>
                  <a:lnTo>
                    <a:pt x="375" y="900"/>
                  </a:lnTo>
                  <a:lnTo>
                    <a:pt x="150" y="1200"/>
                  </a:lnTo>
                  <a:lnTo>
                    <a:pt x="75" y="1575"/>
                  </a:lnTo>
                  <a:lnTo>
                    <a:pt x="0" y="2024"/>
                  </a:lnTo>
                  <a:lnTo>
                    <a:pt x="75" y="2399"/>
                  </a:lnTo>
                  <a:lnTo>
                    <a:pt x="150" y="2774"/>
                  </a:lnTo>
                  <a:lnTo>
                    <a:pt x="375" y="3073"/>
                  </a:lnTo>
                  <a:lnTo>
                    <a:pt x="600" y="3373"/>
                  </a:lnTo>
                  <a:lnTo>
                    <a:pt x="900" y="3673"/>
                  </a:lnTo>
                  <a:lnTo>
                    <a:pt x="1200" y="3823"/>
                  </a:lnTo>
                  <a:lnTo>
                    <a:pt x="1574" y="3973"/>
                  </a:lnTo>
                  <a:lnTo>
                    <a:pt x="2399" y="3973"/>
                  </a:lnTo>
                  <a:lnTo>
                    <a:pt x="2773"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3" y="151"/>
                  </a:lnTo>
                  <a:lnTo>
                    <a:pt x="2399" y="76"/>
                  </a:lnTo>
                  <a:lnTo>
                    <a:pt x="202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8" name="Google Shape;428;p49"/>
          <p:cNvSpPr txBox="1">
            <a:spLocks noGrp="1"/>
          </p:cNvSpPr>
          <p:nvPr>
            <p:ph type="subTitle" idx="1"/>
          </p:nvPr>
        </p:nvSpPr>
        <p:spPr>
          <a:xfrm>
            <a:off x="5238893" y="862800"/>
            <a:ext cx="3302700" cy="298800"/>
          </a:xfrm>
          <a:prstGeom prst="rect">
            <a:avLst/>
          </a:prstGeom>
        </p:spPr>
        <p:txBody>
          <a:bodyPr spcFirstLastPara="1" wrap="square" lIns="0" tIns="0" rIns="0" bIns="0" anchor="t" anchorCtr="0">
            <a:noAutofit/>
          </a:bodyPr>
          <a:lstStyle/>
          <a:p>
            <a:pPr marL="0" lvl="0" indent="0" algn="ctr" rtl="0">
              <a:spcBef>
                <a:spcPts val="0"/>
              </a:spcBef>
              <a:spcAft>
                <a:spcPts val="800"/>
              </a:spcAft>
              <a:buNone/>
            </a:pPr>
            <a:r>
              <a:rPr lang="en" sz="2000"/>
              <a:t>800px</a:t>
            </a:r>
            <a:endParaRPr sz="2000"/>
          </a:p>
        </p:txBody>
      </p:sp>
      <p:cxnSp>
        <p:nvCxnSpPr>
          <p:cNvPr id="429" name="Google Shape;429;p49"/>
          <p:cNvCxnSpPr/>
          <p:nvPr/>
        </p:nvCxnSpPr>
        <p:spPr>
          <a:xfrm>
            <a:off x="7306075" y="1040550"/>
            <a:ext cx="1213200" cy="0"/>
          </a:xfrm>
          <a:prstGeom prst="straightConnector1">
            <a:avLst/>
          </a:prstGeom>
          <a:noFill/>
          <a:ln w="9525" cap="flat" cmpd="sng">
            <a:solidFill>
              <a:schemeClr val="dk1"/>
            </a:solidFill>
            <a:prstDash val="solid"/>
            <a:round/>
            <a:headEnd type="none" w="med" len="med"/>
            <a:tailEnd type="triangle" w="med" len="med"/>
          </a:ln>
        </p:spPr>
      </p:cxnSp>
      <p:cxnSp>
        <p:nvCxnSpPr>
          <p:cNvPr id="430" name="Google Shape;430;p49"/>
          <p:cNvCxnSpPr/>
          <p:nvPr/>
        </p:nvCxnSpPr>
        <p:spPr>
          <a:xfrm>
            <a:off x="5238882" y="975106"/>
            <a:ext cx="0" cy="130800"/>
          </a:xfrm>
          <a:prstGeom prst="straightConnector1">
            <a:avLst/>
          </a:prstGeom>
          <a:noFill/>
          <a:ln w="9525" cap="flat" cmpd="sng">
            <a:solidFill>
              <a:schemeClr val="dk1"/>
            </a:solidFill>
            <a:prstDash val="solid"/>
            <a:round/>
            <a:headEnd type="none" w="med" len="med"/>
            <a:tailEnd type="none" w="med" len="med"/>
          </a:ln>
        </p:spPr>
      </p:cxnSp>
      <p:cxnSp>
        <p:nvCxnSpPr>
          <p:cNvPr id="431" name="Google Shape;431;p49"/>
          <p:cNvCxnSpPr/>
          <p:nvPr/>
        </p:nvCxnSpPr>
        <p:spPr>
          <a:xfrm>
            <a:off x="8518958" y="973175"/>
            <a:ext cx="0" cy="130800"/>
          </a:xfrm>
          <a:prstGeom prst="straightConnector1">
            <a:avLst/>
          </a:prstGeom>
          <a:noFill/>
          <a:ln w="9525" cap="flat" cmpd="sng">
            <a:solidFill>
              <a:schemeClr val="dk1"/>
            </a:solidFill>
            <a:prstDash val="solid"/>
            <a:round/>
            <a:headEnd type="none" w="med" len="med"/>
            <a:tailEnd type="none" w="med" len="med"/>
          </a:ln>
        </p:spPr>
      </p:cxnSp>
      <p:cxnSp>
        <p:nvCxnSpPr>
          <p:cNvPr id="432" name="Google Shape;432;p49"/>
          <p:cNvCxnSpPr/>
          <p:nvPr/>
        </p:nvCxnSpPr>
        <p:spPr>
          <a:xfrm>
            <a:off x="5238096" y="1040500"/>
            <a:ext cx="1238700" cy="0"/>
          </a:xfrm>
          <a:prstGeom prst="straightConnector1">
            <a:avLst/>
          </a:prstGeom>
          <a:noFill/>
          <a:ln w="9525" cap="flat" cmpd="sng">
            <a:solidFill>
              <a:schemeClr val="dk1"/>
            </a:solidFill>
            <a:prstDash val="solid"/>
            <a:round/>
            <a:headEnd type="triangl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98"/>
                                        </p:tgtEl>
                                        <p:attrNameLst>
                                          <p:attrName>style.visibility</p:attrName>
                                        </p:attrNameLst>
                                      </p:cBhvr>
                                      <p:to>
                                        <p:strVal val="visible"/>
                                      </p:to>
                                    </p:set>
                                    <p:animEffect transition="in" filter="fade">
                                      <p:cBhvr>
                                        <p:cTn id="7" dur="1000"/>
                                        <p:tgtEl>
                                          <p:spTgt spid="398"/>
                                        </p:tgtEl>
                                      </p:cBhvr>
                                    </p:animEffect>
                                  </p:childTnLst>
                                </p:cTn>
                              </p:par>
                              <p:par>
                                <p:cTn id="8" presetID="10" presetClass="entr" presetSubtype="0" fill="hold" nodeType="withEffect">
                                  <p:stCondLst>
                                    <p:cond delay="0"/>
                                  </p:stCondLst>
                                  <p:childTnLst>
                                    <p:set>
                                      <p:cBhvr>
                                        <p:cTn id="9" dur="1" fill="hold">
                                          <p:stCondLst>
                                            <p:cond delay="0"/>
                                          </p:stCondLst>
                                        </p:cTn>
                                        <p:tgtEl>
                                          <p:spTgt spid="412"/>
                                        </p:tgtEl>
                                        <p:attrNameLst>
                                          <p:attrName>style.visibility</p:attrName>
                                        </p:attrNameLst>
                                      </p:cBhvr>
                                      <p:to>
                                        <p:strVal val="visible"/>
                                      </p:to>
                                    </p:set>
                                    <p:animEffect transition="in" filter="fade">
                                      <p:cBhvr>
                                        <p:cTn id="10" dur="1000"/>
                                        <p:tgtEl>
                                          <p:spTgt spid="412"/>
                                        </p:tgtEl>
                                      </p:cBhvr>
                                    </p:animEffect>
                                  </p:childTnLst>
                                </p:cTn>
                              </p:par>
                              <p:par>
                                <p:cTn id="11" presetID="10" presetClass="entr" presetSubtype="0" fill="hold" nodeType="withEffect">
                                  <p:stCondLst>
                                    <p:cond delay="0"/>
                                  </p:stCondLst>
                                  <p:childTnLst>
                                    <p:set>
                                      <p:cBhvr>
                                        <p:cTn id="12" dur="1" fill="hold">
                                          <p:stCondLst>
                                            <p:cond delay="0"/>
                                          </p:stCondLst>
                                        </p:cTn>
                                        <p:tgtEl>
                                          <p:spTgt spid="413"/>
                                        </p:tgtEl>
                                        <p:attrNameLst>
                                          <p:attrName>style.visibility</p:attrName>
                                        </p:attrNameLst>
                                      </p:cBhvr>
                                      <p:to>
                                        <p:strVal val="visible"/>
                                      </p:to>
                                    </p:set>
                                    <p:animEffect transition="in" filter="fade">
                                      <p:cBhvr>
                                        <p:cTn id="13" dur="1000"/>
                                        <p:tgtEl>
                                          <p:spTgt spid="413"/>
                                        </p:tgtEl>
                                      </p:cBhvr>
                                    </p:animEffect>
                                  </p:childTnLst>
                                </p:cTn>
                              </p:par>
                              <p:par>
                                <p:cTn id="14" presetID="10" presetClass="entr" presetSubtype="0" fill="hold" nodeType="withEffect">
                                  <p:stCondLst>
                                    <p:cond delay="0"/>
                                  </p:stCondLst>
                                  <p:childTnLst>
                                    <p:set>
                                      <p:cBhvr>
                                        <p:cTn id="15" dur="1" fill="hold">
                                          <p:stCondLst>
                                            <p:cond delay="0"/>
                                          </p:stCondLst>
                                        </p:cTn>
                                        <p:tgtEl>
                                          <p:spTgt spid="414"/>
                                        </p:tgtEl>
                                        <p:attrNameLst>
                                          <p:attrName>style.visibility</p:attrName>
                                        </p:attrNameLst>
                                      </p:cBhvr>
                                      <p:to>
                                        <p:strVal val="visible"/>
                                      </p:to>
                                    </p:set>
                                    <p:animEffect transition="in" filter="fade">
                                      <p:cBhvr>
                                        <p:cTn id="16" dur="1000"/>
                                        <p:tgtEl>
                                          <p:spTgt spid="414"/>
                                        </p:tgtEl>
                                      </p:cBhvr>
                                    </p:animEffect>
                                  </p:childTnLst>
                                </p:cTn>
                              </p:par>
                              <p:par>
                                <p:cTn id="17" presetID="10" presetClass="entr" presetSubtype="0" fill="hold" nodeType="withEffect">
                                  <p:stCondLst>
                                    <p:cond delay="0"/>
                                  </p:stCondLst>
                                  <p:childTnLst>
                                    <p:set>
                                      <p:cBhvr>
                                        <p:cTn id="18" dur="1" fill="hold">
                                          <p:stCondLst>
                                            <p:cond delay="0"/>
                                          </p:stCondLst>
                                        </p:cTn>
                                        <p:tgtEl>
                                          <p:spTgt spid="415"/>
                                        </p:tgtEl>
                                        <p:attrNameLst>
                                          <p:attrName>style.visibility</p:attrName>
                                        </p:attrNameLst>
                                      </p:cBhvr>
                                      <p:to>
                                        <p:strVal val="visible"/>
                                      </p:to>
                                    </p:set>
                                    <p:animEffect transition="in" filter="fade">
                                      <p:cBhvr>
                                        <p:cTn id="19" dur="1000"/>
                                        <p:tgtEl>
                                          <p:spTgt spid="415"/>
                                        </p:tgtEl>
                                      </p:cBhvr>
                                    </p:animEffect>
                                  </p:childTnLst>
                                </p:cTn>
                              </p:par>
                              <p:par>
                                <p:cTn id="20" presetID="10" presetClass="entr" presetSubtype="0" fill="hold" nodeType="withEffect">
                                  <p:stCondLst>
                                    <p:cond delay="0"/>
                                  </p:stCondLst>
                                  <p:childTnLst>
                                    <p:set>
                                      <p:cBhvr>
                                        <p:cTn id="21" dur="1" fill="hold">
                                          <p:stCondLst>
                                            <p:cond delay="0"/>
                                          </p:stCondLst>
                                        </p:cTn>
                                        <p:tgtEl>
                                          <p:spTgt spid="416"/>
                                        </p:tgtEl>
                                        <p:attrNameLst>
                                          <p:attrName>style.visibility</p:attrName>
                                        </p:attrNameLst>
                                      </p:cBhvr>
                                      <p:to>
                                        <p:strVal val="visible"/>
                                      </p:to>
                                    </p:set>
                                    <p:animEffect transition="in" filter="fade">
                                      <p:cBhvr>
                                        <p:cTn id="22" dur="1000"/>
                                        <p:tgtEl>
                                          <p:spTgt spid="416"/>
                                        </p:tgtEl>
                                      </p:cBhvr>
                                    </p:animEffect>
                                  </p:childTnLst>
                                </p:cTn>
                              </p:par>
                              <p:par>
                                <p:cTn id="23" presetID="10" presetClass="entr" presetSubtype="0" fill="hold" nodeType="withEffect">
                                  <p:stCondLst>
                                    <p:cond delay="0"/>
                                  </p:stCondLst>
                                  <p:childTnLst>
                                    <p:set>
                                      <p:cBhvr>
                                        <p:cTn id="24" dur="1" fill="hold">
                                          <p:stCondLst>
                                            <p:cond delay="0"/>
                                          </p:stCondLst>
                                        </p:cTn>
                                        <p:tgtEl>
                                          <p:spTgt spid="417"/>
                                        </p:tgtEl>
                                        <p:attrNameLst>
                                          <p:attrName>style.visibility</p:attrName>
                                        </p:attrNameLst>
                                      </p:cBhvr>
                                      <p:to>
                                        <p:strVal val="visible"/>
                                      </p:to>
                                    </p:set>
                                    <p:animEffect transition="in" filter="fade">
                                      <p:cBhvr>
                                        <p:cTn id="25" dur="1000"/>
                                        <p:tgtEl>
                                          <p:spTgt spid="417"/>
                                        </p:tgtEl>
                                      </p:cBhvr>
                                    </p:animEffect>
                                  </p:childTnLst>
                                </p:cTn>
                              </p:par>
                              <p:par>
                                <p:cTn id="26" presetID="10" presetClass="entr" presetSubtype="0" fill="hold" nodeType="withEffect">
                                  <p:stCondLst>
                                    <p:cond delay="0"/>
                                  </p:stCondLst>
                                  <p:childTnLst>
                                    <p:set>
                                      <p:cBhvr>
                                        <p:cTn id="27" dur="1" fill="hold">
                                          <p:stCondLst>
                                            <p:cond delay="0"/>
                                          </p:stCondLst>
                                        </p:cTn>
                                        <p:tgtEl>
                                          <p:spTgt spid="418"/>
                                        </p:tgtEl>
                                        <p:attrNameLst>
                                          <p:attrName>style.visibility</p:attrName>
                                        </p:attrNameLst>
                                      </p:cBhvr>
                                      <p:to>
                                        <p:strVal val="visible"/>
                                      </p:to>
                                    </p:set>
                                    <p:animEffect transition="in" filter="fade">
                                      <p:cBhvr>
                                        <p:cTn id="28" dur="1000"/>
                                        <p:tgtEl>
                                          <p:spTgt spid="418"/>
                                        </p:tgtEl>
                                      </p:cBhvr>
                                    </p:animEffect>
                                  </p:childTnLst>
                                </p:cTn>
                              </p:par>
                              <p:par>
                                <p:cTn id="29" presetID="10" presetClass="entr" presetSubtype="0" fill="hold" nodeType="withEffect">
                                  <p:stCondLst>
                                    <p:cond delay="0"/>
                                  </p:stCondLst>
                                  <p:childTnLst>
                                    <p:set>
                                      <p:cBhvr>
                                        <p:cTn id="30" dur="1" fill="hold">
                                          <p:stCondLst>
                                            <p:cond delay="0"/>
                                          </p:stCondLst>
                                        </p:cTn>
                                        <p:tgtEl>
                                          <p:spTgt spid="419"/>
                                        </p:tgtEl>
                                        <p:attrNameLst>
                                          <p:attrName>style.visibility</p:attrName>
                                        </p:attrNameLst>
                                      </p:cBhvr>
                                      <p:to>
                                        <p:strVal val="visible"/>
                                      </p:to>
                                    </p:set>
                                    <p:animEffect transition="in" filter="fade">
                                      <p:cBhvr>
                                        <p:cTn id="31" dur="1000"/>
                                        <p:tgtEl>
                                          <p:spTgt spid="419"/>
                                        </p:tgtEl>
                                      </p:cBhvr>
                                    </p:animEffect>
                                  </p:childTnLst>
                                </p:cTn>
                              </p:par>
                              <p:par>
                                <p:cTn id="32" presetID="10" presetClass="entr" presetSubtype="0" fill="hold" nodeType="withEffect">
                                  <p:stCondLst>
                                    <p:cond delay="0"/>
                                  </p:stCondLst>
                                  <p:childTnLst>
                                    <p:set>
                                      <p:cBhvr>
                                        <p:cTn id="33" dur="1" fill="hold">
                                          <p:stCondLst>
                                            <p:cond delay="0"/>
                                          </p:stCondLst>
                                        </p:cTn>
                                        <p:tgtEl>
                                          <p:spTgt spid="420"/>
                                        </p:tgtEl>
                                        <p:attrNameLst>
                                          <p:attrName>style.visibility</p:attrName>
                                        </p:attrNameLst>
                                      </p:cBhvr>
                                      <p:to>
                                        <p:strVal val="visible"/>
                                      </p:to>
                                    </p:set>
                                    <p:animEffect transition="in" filter="fade">
                                      <p:cBhvr>
                                        <p:cTn id="34" dur="1000"/>
                                        <p:tgtEl>
                                          <p:spTgt spid="420"/>
                                        </p:tgtEl>
                                      </p:cBhvr>
                                    </p:animEffect>
                                  </p:childTnLst>
                                </p:cTn>
                              </p:par>
                              <p:par>
                                <p:cTn id="35" presetID="10" presetClass="entr" presetSubtype="0" fill="hold" nodeType="withEffect">
                                  <p:stCondLst>
                                    <p:cond delay="0"/>
                                  </p:stCondLst>
                                  <p:childTnLst>
                                    <p:set>
                                      <p:cBhvr>
                                        <p:cTn id="36" dur="1" fill="hold">
                                          <p:stCondLst>
                                            <p:cond delay="0"/>
                                          </p:stCondLst>
                                        </p:cTn>
                                        <p:tgtEl>
                                          <p:spTgt spid="428"/>
                                        </p:tgtEl>
                                        <p:attrNameLst>
                                          <p:attrName>style.visibility</p:attrName>
                                        </p:attrNameLst>
                                      </p:cBhvr>
                                      <p:to>
                                        <p:strVal val="visible"/>
                                      </p:to>
                                    </p:set>
                                    <p:animEffect transition="in" filter="fade">
                                      <p:cBhvr>
                                        <p:cTn id="37" dur="1000"/>
                                        <p:tgtEl>
                                          <p:spTgt spid="428"/>
                                        </p:tgtEl>
                                      </p:cBhvr>
                                    </p:animEffect>
                                  </p:childTnLst>
                                </p:cTn>
                              </p:par>
                              <p:par>
                                <p:cTn id="38" presetID="10" presetClass="entr" presetSubtype="0" fill="hold" nodeType="withEffect">
                                  <p:stCondLst>
                                    <p:cond delay="0"/>
                                  </p:stCondLst>
                                  <p:childTnLst>
                                    <p:set>
                                      <p:cBhvr>
                                        <p:cTn id="39" dur="1" fill="hold">
                                          <p:stCondLst>
                                            <p:cond delay="0"/>
                                          </p:stCondLst>
                                        </p:cTn>
                                        <p:tgtEl>
                                          <p:spTgt spid="429"/>
                                        </p:tgtEl>
                                        <p:attrNameLst>
                                          <p:attrName>style.visibility</p:attrName>
                                        </p:attrNameLst>
                                      </p:cBhvr>
                                      <p:to>
                                        <p:strVal val="visible"/>
                                      </p:to>
                                    </p:set>
                                    <p:animEffect transition="in" filter="fade">
                                      <p:cBhvr>
                                        <p:cTn id="40" dur="1000"/>
                                        <p:tgtEl>
                                          <p:spTgt spid="429"/>
                                        </p:tgtEl>
                                      </p:cBhvr>
                                    </p:animEffect>
                                  </p:childTnLst>
                                </p:cTn>
                              </p:par>
                              <p:par>
                                <p:cTn id="41" presetID="10" presetClass="entr" presetSubtype="0" fill="hold" nodeType="withEffect">
                                  <p:stCondLst>
                                    <p:cond delay="0"/>
                                  </p:stCondLst>
                                  <p:childTnLst>
                                    <p:set>
                                      <p:cBhvr>
                                        <p:cTn id="42" dur="1" fill="hold">
                                          <p:stCondLst>
                                            <p:cond delay="0"/>
                                          </p:stCondLst>
                                        </p:cTn>
                                        <p:tgtEl>
                                          <p:spTgt spid="430"/>
                                        </p:tgtEl>
                                        <p:attrNameLst>
                                          <p:attrName>style.visibility</p:attrName>
                                        </p:attrNameLst>
                                      </p:cBhvr>
                                      <p:to>
                                        <p:strVal val="visible"/>
                                      </p:to>
                                    </p:set>
                                    <p:animEffect transition="in" filter="fade">
                                      <p:cBhvr>
                                        <p:cTn id="43" dur="1000"/>
                                        <p:tgtEl>
                                          <p:spTgt spid="430"/>
                                        </p:tgtEl>
                                      </p:cBhvr>
                                    </p:animEffect>
                                  </p:childTnLst>
                                </p:cTn>
                              </p:par>
                              <p:par>
                                <p:cTn id="44" presetID="10" presetClass="entr" presetSubtype="0" fill="hold" nodeType="withEffect">
                                  <p:stCondLst>
                                    <p:cond delay="0"/>
                                  </p:stCondLst>
                                  <p:childTnLst>
                                    <p:set>
                                      <p:cBhvr>
                                        <p:cTn id="45" dur="1" fill="hold">
                                          <p:stCondLst>
                                            <p:cond delay="0"/>
                                          </p:stCondLst>
                                        </p:cTn>
                                        <p:tgtEl>
                                          <p:spTgt spid="431"/>
                                        </p:tgtEl>
                                        <p:attrNameLst>
                                          <p:attrName>style.visibility</p:attrName>
                                        </p:attrNameLst>
                                      </p:cBhvr>
                                      <p:to>
                                        <p:strVal val="visible"/>
                                      </p:to>
                                    </p:set>
                                    <p:animEffect transition="in" filter="fade">
                                      <p:cBhvr>
                                        <p:cTn id="46" dur="1000"/>
                                        <p:tgtEl>
                                          <p:spTgt spid="431"/>
                                        </p:tgtEl>
                                      </p:cBhvr>
                                    </p:animEffect>
                                  </p:childTnLst>
                                </p:cTn>
                              </p:par>
                              <p:par>
                                <p:cTn id="47" presetID="10" presetClass="entr" presetSubtype="0" fill="hold" nodeType="withEffect">
                                  <p:stCondLst>
                                    <p:cond delay="0"/>
                                  </p:stCondLst>
                                  <p:childTnLst>
                                    <p:set>
                                      <p:cBhvr>
                                        <p:cTn id="48" dur="1" fill="hold">
                                          <p:stCondLst>
                                            <p:cond delay="0"/>
                                          </p:stCondLst>
                                        </p:cTn>
                                        <p:tgtEl>
                                          <p:spTgt spid="432"/>
                                        </p:tgtEl>
                                        <p:attrNameLst>
                                          <p:attrName>style.visibility</p:attrName>
                                        </p:attrNameLst>
                                      </p:cBhvr>
                                      <p:to>
                                        <p:strVal val="visible"/>
                                      </p:to>
                                    </p:set>
                                    <p:animEffect transition="in" filter="fade">
                                      <p:cBhvr>
                                        <p:cTn id="49" dur="1000"/>
                                        <p:tgtEl>
                                          <p:spTgt spid="4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4"/>
          <p:cNvSpPr txBox="1">
            <a:spLocks noGrp="1"/>
          </p:cNvSpPr>
          <p:nvPr>
            <p:ph type="title"/>
          </p:nvPr>
        </p:nvSpPr>
        <p:spPr>
          <a:xfrm>
            <a:off x="779100" y="759800"/>
            <a:ext cx="75933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What is a document head?</a:t>
            </a:r>
            <a:endParaRPr/>
          </a:p>
        </p:txBody>
      </p:sp>
      <p:sp>
        <p:nvSpPr>
          <p:cNvPr id="74" name="Google Shape;74;p14"/>
          <p:cNvSpPr txBox="1">
            <a:spLocks noGrp="1"/>
          </p:cNvSpPr>
          <p:nvPr>
            <p:ph type="body" idx="1"/>
          </p:nvPr>
        </p:nvSpPr>
        <p:spPr>
          <a:xfrm>
            <a:off x="779100" y="1277749"/>
            <a:ext cx="4975500" cy="855300"/>
          </a:xfrm>
          <a:prstGeom prst="rect">
            <a:avLst/>
          </a:prstGeom>
        </p:spPr>
        <p:txBody>
          <a:bodyPr spcFirstLastPara="1" wrap="square" lIns="0" tIns="0" rIns="0" bIns="0" anchor="t" anchorCtr="0">
            <a:noAutofit/>
          </a:bodyPr>
          <a:lstStyle/>
          <a:p>
            <a:pPr marL="0" lvl="0" indent="0" algn="l" rtl="0">
              <a:lnSpc>
                <a:spcPct val="100000"/>
              </a:lnSpc>
              <a:spcBef>
                <a:spcPts val="0"/>
              </a:spcBef>
              <a:spcAft>
                <a:spcPts val="0"/>
              </a:spcAft>
              <a:buNone/>
            </a:pPr>
            <a:r>
              <a:rPr lang="en" sz="1800"/>
              <a:t>The &lt;head&gt; element is a container for metadata (data about data) and is placed between the &lt;html&gt; tag and the &lt;body&gt; tag.</a:t>
            </a:r>
            <a:endParaRPr sz="1800"/>
          </a:p>
          <a:p>
            <a:pPr marL="0" lvl="0" indent="0" algn="l" rtl="0">
              <a:lnSpc>
                <a:spcPct val="100000"/>
              </a:lnSpc>
              <a:spcBef>
                <a:spcPts val="800"/>
              </a:spcBef>
              <a:spcAft>
                <a:spcPts val="800"/>
              </a:spcAft>
              <a:buNone/>
            </a:pPr>
            <a:r>
              <a:rPr lang="en" sz="1800"/>
              <a:t>HTML metadata is data about the HTML document. Metadata is not displayed.</a:t>
            </a:r>
            <a:endParaRPr sz="1800"/>
          </a:p>
        </p:txBody>
      </p:sp>
      <p:sp>
        <p:nvSpPr>
          <p:cNvPr id="75" name="Google Shape;75;p14"/>
          <p:cNvSpPr txBox="1">
            <a:spLocks noGrp="1"/>
          </p:cNvSpPr>
          <p:nvPr>
            <p:ph type="sldNum" idx="12"/>
          </p:nvPr>
        </p:nvSpPr>
        <p:spPr>
          <a:xfrm>
            <a:off x="8404375" y="4643093"/>
            <a:ext cx="548700" cy="3168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4</a:t>
            </a:fld>
            <a:endParaRPr/>
          </a:p>
        </p:txBody>
      </p:sp>
      <p:grpSp>
        <p:nvGrpSpPr>
          <p:cNvPr id="76" name="Google Shape;76;p14"/>
          <p:cNvGrpSpPr/>
          <p:nvPr/>
        </p:nvGrpSpPr>
        <p:grpSpPr>
          <a:xfrm>
            <a:off x="5864288" y="1238675"/>
            <a:ext cx="2840226" cy="3645025"/>
            <a:chOff x="5864288" y="1238675"/>
            <a:chExt cx="2840226" cy="3645025"/>
          </a:xfrm>
        </p:grpSpPr>
        <p:pic>
          <p:nvPicPr>
            <p:cNvPr id="77" name="Google Shape;77;p14"/>
            <p:cNvPicPr preferRelativeResize="0"/>
            <p:nvPr/>
          </p:nvPicPr>
          <p:blipFill>
            <a:blip r:embed="rId3">
              <a:alphaModFix/>
            </a:blip>
            <a:stretch>
              <a:fillRect/>
            </a:stretch>
          </p:blipFill>
          <p:spPr>
            <a:xfrm>
              <a:off x="5864288" y="1238675"/>
              <a:ext cx="2840226" cy="3645025"/>
            </a:xfrm>
            <a:prstGeom prst="rect">
              <a:avLst/>
            </a:prstGeom>
            <a:noFill/>
            <a:ln>
              <a:noFill/>
            </a:ln>
          </p:spPr>
        </p:pic>
        <p:pic>
          <p:nvPicPr>
            <p:cNvPr id="78" name="Google Shape;78;p14"/>
            <p:cNvPicPr preferRelativeResize="0"/>
            <p:nvPr/>
          </p:nvPicPr>
          <p:blipFill>
            <a:blip r:embed="rId4">
              <a:alphaModFix/>
            </a:blip>
            <a:stretch>
              <a:fillRect/>
            </a:stretch>
          </p:blipFill>
          <p:spPr>
            <a:xfrm>
              <a:off x="7087476" y="1833431"/>
              <a:ext cx="241950" cy="170793"/>
            </a:xfrm>
            <a:prstGeom prst="rect">
              <a:avLst/>
            </a:prstGeom>
            <a:noFill/>
            <a:ln>
              <a:noFill/>
            </a:ln>
          </p:spPr>
        </p:pic>
      </p:grpSp>
      <p:sp>
        <p:nvSpPr>
          <p:cNvPr id="79" name="Google Shape;79;p14"/>
          <p:cNvSpPr txBox="1">
            <a:spLocks noGrp="1"/>
          </p:cNvSpPr>
          <p:nvPr>
            <p:ph type="title"/>
          </p:nvPr>
        </p:nvSpPr>
        <p:spPr>
          <a:xfrm>
            <a:off x="779100" y="3628850"/>
            <a:ext cx="75933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What must the &lt;head&gt; contain </a:t>
            </a:r>
            <a:br>
              <a:rPr lang="en"/>
            </a:br>
            <a:r>
              <a:rPr lang="en"/>
              <a:t>to be valid html?</a:t>
            </a:r>
            <a:endParaRPr/>
          </a:p>
        </p:txBody>
      </p:sp>
      <p:sp>
        <p:nvSpPr>
          <p:cNvPr id="80" name="Google Shape;80;p14"/>
          <p:cNvSpPr txBox="1">
            <a:spLocks noGrp="1"/>
          </p:cNvSpPr>
          <p:nvPr>
            <p:ph type="body" idx="1"/>
          </p:nvPr>
        </p:nvSpPr>
        <p:spPr>
          <a:xfrm>
            <a:off x="779100" y="4146800"/>
            <a:ext cx="5085300" cy="855300"/>
          </a:xfrm>
          <a:prstGeom prst="rect">
            <a:avLst/>
          </a:prstGeom>
        </p:spPr>
        <p:txBody>
          <a:bodyPr spcFirstLastPara="1" wrap="square" lIns="0" tIns="0" rIns="0" bIns="0" anchor="t" anchorCtr="0">
            <a:noAutofit/>
          </a:bodyPr>
          <a:lstStyle/>
          <a:p>
            <a:pPr marL="0" lvl="0" indent="0" algn="l" rtl="0">
              <a:spcBef>
                <a:spcPts val="0"/>
              </a:spcBef>
              <a:spcAft>
                <a:spcPts val="800"/>
              </a:spcAft>
              <a:buNone/>
            </a:pPr>
            <a:r>
              <a:rPr lang="en" sz="1800"/>
              <a:t>A head must contain a &lt;title&gt; element to be valid html.</a:t>
            </a:r>
            <a:endParaRPr sz="22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Effect transition="in" filter="fade">
                                      <p:cBhvr>
                                        <p:cTn id="7" dur="1000"/>
                                        <p:tgtEl>
                                          <p:spTgt spid="7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9"/>
                                        </p:tgtEl>
                                        <p:attrNameLst>
                                          <p:attrName>style.visibility</p:attrName>
                                        </p:attrNameLst>
                                      </p:cBhvr>
                                      <p:to>
                                        <p:strVal val="visible"/>
                                      </p:to>
                                    </p:set>
                                    <p:animEffect transition="in" filter="fade">
                                      <p:cBhvr>
                                        <p:cTn id="12" dur="1000"/>
                                        <p:tgtEl>
                                          <p:spTgt spid="7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0"/>
                                        </p:tgtEl>
                                        <p:attrNameLst>
                                          <p:attrName>style.visibility</p:attrName>
                                        </p:attrNameLst>
                                      </p:cBhvr>
                                      <p:to>
                                        <p:strVal val="visible"/>
                                      </p:to>
                                    </p:set>
                                    <p:animEffect transition="in" filter="fade">
                                      <p:cBhvr>
                                        <p:cTn id="17" dur="1000"/>
                                        <p:tgtEl>
                                          <p:spTgt spid="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gradFill>
          <a:gsLst>
            <a:gs pos="0">
              <a:srgbClr val="F4FC68"/>
            </a:gs>
            <a:gs pos="58000">
              <a:schemeClr val="accent2"/>
            </a:gs>
            <a:gs pos="100000">
              <a:schemeClr val="accent2"/>
            </a:gs>
          </a:gsLst>
          <a:path path="circle">
            <a:fillToRect l="100000" t="100000"/>
          </a:path>
          <a:tileRect r="-100000" b="-100000"/>
        </a:gradFill>
        <a:effectLst/>
      </p:bgPr>
    </p:bg>
    <p:spTree>
      <p:nvGrpSpPr>
        <p:cNvPr id="1" name="Shape 436"/>
        <p:cNvGrpSpPr/>
        <p:nvPr/>
      </p:nvGrpSpPr>
      <p:grpSpPr>
        <a:xfrm>
          <a:off x="0" y="0"/>
          <a:ext cx="0" cy="0"/>
          <a:chOff x="0" y="0"/>
          <a:chExt cx="0" cy="0"/>
        </a:xfrm>
      </p:grpSpPr>
      <p:pic>
        <p:nvPicPr>
          <p:cNvPr id="437" name="Google Shape;437;p50"/>
          <p:cNvPicPr preferRelativeResize="0"/>
          <p:nvPr/>
        </p:nvPicPr>
        <p:blipFill rotWithShape="1">
          <a:blip r:embed="rId3">
            <a:alphaModFix/>
          </a:blip>
          <a:srcRect r="20898" b="32619"/>
          <a:stretch/>
        </p:blipFill>
        <p:spPr>
          <a:xfrm>
            <a:off x="6654950" y="2121975"/>
            <a:ext cx="2732151" cy="3110049"/>
          </a:xfrm>
          <a:prstGeom prst="rect">
            <a:avLst/>
          </a:prstGeom>
          <a:noFill/>
          <a:ln>
            <a:noFill/>
          </a:ln>
        </p:spPr>
      </p:pic>
      <p:pic>
        <p:nvPicPr>
          <p:cNvPr id="438" name="Google Shape;438;p50"/>
          <p:cNvPicPr preferRelativeResize="0"/>
          <p:nvPr/>
        </p:nvPicPr>
        <p:blipFill rotWithShape="1">
          <a:blip r:embed="rId4">
            <a:alphaModFix/>
          </a:blip>
          <a:srcRect l="8975" r="8071"/>
          <a:stretch/>
        </p:blipFill>
        <p:spPr>
          <a:xfrm>
            <a:off x="1235753" y="1306661"/>
            <a:ext cx="4982841" cy="3331871"/>
          </a:xfrm>
          <a:prstGeom prst="rect">
            <a:avLst/>
          </a:prstGeom>
          <a:noFill/>
          <a:ln>
            <a:noFill/>
          </a:ln>
        </p:spPr>
      </p:pic>
      <p:grpSp>
        <p:nvGrpSpPr>
          <p:cNvPr id="439" name="Google Shape;439;p50"/>
          <p:cNvGrpSpPr/>
          <p:nvPr/>
        </p:nvGrpSpPr>
        <p:grpSpPr>
          <a:xfrm>
            <a:off x="536197" y="1183847"/>
            <a:ext cx="6299702" cy="3690920"/>
            <a:chOff x="1177450" y="241631"/>
            <a:chExt cx="6173152" cy="3616776"/>
          </a:xfrm>
        </p:grpSpPr>
        <p:sp>
          <p:nvSpPr>
            <p:cNvPr id="440" name="Google Shape;440;p50"/>
            <p:cNvSpPr/>
            <p:nvPr/>
          </p:nvSpPr>
          <p:spPr>
            <a:xfrm>
              <a:off x="1682275" y="241631"/>
              <a:ext cx="5161606" cy="3454973"/>
            </a:xfrm>
            <a:custGeom>
              <a:avLst/>
              <a:gdLst/>
              <a:ahLst/>
              <a:cxnLst/>
              <a:rect l="l" t="t" r="r" b="b"/>
              <a:pathLst>
                <a:path w="5161606" h="3454973" extrusionOk="0">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1" name="Google Shape;441;p50"/>
            <p:cNvSpPr/>
            <p:nvPr/>
          </p:nvSpPr>
          <p:spPr>
            <a:xfrm>
              <a:off x="1177450" y="3763229"/>
              <a:ext cx="6173152" cy="95178"/>
            </a:xfrm>
            <a:custGeom>
              <a:avLst/>
              <a:gdLst/>
              <a:ahLst/>
              <a:cxnLst/>
              <a:rect l="l" t="t" r="r" b="b"/>
              <a:pathLst>
                <a:path w="6173152" h="95178" extrusionOk="0">
                  <a:moveTo>
                    <a:pt x="0" y="0"/>
                  </a:moveTo>
                  <a:cubicBezTo>
                    <a:pt x="0" y="0"/>
                    <a:pt x="129540" y="95178"/>
                    <a:pt x="450533" y="95178"/>
                  </a:cubicBezTo>
                  <a:lnTo>
                    <a:pt x="5817870" y="95178"/>
                  </a:lnTo>
                  <a:cubicBezTo>
                    <a:pt x="5948363" y="95178"/>
                    <a:pt x="6173153" y="0"/>
                    <a:pt x="6173153" y="0"/>
                  </a:cubicBez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2" name="Google Shape;442;p50"/>
            <p:cNvSpPr/>
            <p:nvPr/>
          </p:nvSpPr>
          <p:spPr>
            <a:xfrm>
              <a:off x="1177450" y="3687086"/>
              <a:ext cx="6172200" cy="76142"/>
            </a:xfrm>
            <a:custGeom>
              <a:avLst/>
              <a:gdLst/>
              <a:ahLst/>
              <a:cxnLst/>
              <a:rect l="l" t="t" r="r" b="b"/>
              <a:pathLst>
                <a:path w="6172200" h="76142" extrusionOk="0">
                  <a:moveTo>
                    <a:pt x="0" y="76143"/>
                  </a:moveTo>
                  <a:lnTo>
                    <a:pt x="6172200" y="76143"/>
                  </a:lnTo>
                  <a:lnTo>
                    <a:pt x="6172200" y="0"/>
                  </a:lnTo>
                  <a:lnTo>
                    <a:pt x="0"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3" name="Google Shape;443;p50"/>
            <p:cNvSpPr/>
            <p:nvPr/>
          </p:nvSpPr>
          <p:spPr>
            <a:xfrm>
              <a:off x="3806350" y="3687086"/>
              <a:ext cx="903922" cy="47589"/>
            </a:xfrm>
            <a:custGeom>
              <a:avLst/>
              <a:gdLst/>
              <a:ahLst/>
              <a:cxnLst/>
              <a:rect l="l" t="t" r="r" b="b"/>
              <a:pathLst>
                <a:path w="903922" h="47589" extrusionOk="0">
                  <a:moveTo>
                    <a:pt x="0" y="0"/>
                  </a:moveTo>
                  <a:cubicBezTo>
                    <a:pt x="0" y="0"/>
                    <a:pt x="26670" y="47589"/>
                    <a:pt x="53340" y="47589"/>
                  </a:cubicBezTo>
                  <a:lnTo>
                    <a:pt x="850582" y="47589"/>
                  </a:lnTo>
                  <a:cubicBezTo>
                    <a:pt x="877253" y="47589"/>
                    <a:pt x="903922" y="0"/>
                    <a:pt x="903922" y="0"/>
                  </a:cubicBezTo>
                  <a:lnTo>
                    <a:pt x="0"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444" name="Google Shape;444;p50"/>
          <p:cNvSpPr txBox="1">
            <a:spLocks noGrp="1"/>
          </p:cNvSpPr>
          <p:nvPr>
            <p:ph type="subTitle" idx="1"/>
          </p:nvPr>
        </p:nvSpPr>
        <p:spPr>
          <a:xfrm>
            <a:off x="1060935" y="719250"/>
            <a:ext cx="5250000" cy="342300"/>
          </a:xfrm>
          <a:prstGeom prst="rect">
            <a:avLst/>
          </a:prstGeom>
        </p:spPr>
        <p:txBody>
          <a:bodyPr spcFirstLastPara="1" wrap="square" lIns="0" tIns="0" rIns="0" bIns="0" anchor="t" anchorCtr="0">
            <a:noAutofit/>
          </a:bodyPr>
          <a:lstStyle/>
          <a:p>
            <a:pPr marL="0" lvl="0" indent="0" algn="ctr" rtl="0">
              <a:spcBef>
                <a:spcPts val="0"/>
              </a:spcBef>
              <a:spcAft>
                <a:spcPts val="800"/>
              </a:spcAft>
              <a:buNone/>
            </a:pPr>
            <a:r>
              <a:rPr lang="en" sz="2000"/>
              <a:t>1240px</a:t>
            </a:r>
            <a:endParaRPr sz="2000"/>
          </a:p>
        </p:txBody>
      </p:sp>
      <p:cxnSp>
        <p:nvCxnSpPr>
          <p:cNvPr id="445" name="Google Shape;445;p50"/>
          <p:cNvCxnSpPr/>
          <p:nvPr/>
        </p:nvCxnSpPr>
        <p:spPr>
          <a:xfrm>
            <a:off x="4222997" y="922755"/>
            <a:ext cx="2087700" cy="0"/>
          </a:xfrm>
          <a:prstGeom prst="straightConnector1">
            <a:avLst/>
          </a:prstGeom>
          <a:noFill/>
          <a:ln w="9525" cap="flat" cmpd="sng">
            <a:solidFill>
              <a:schemeClr val="dk1"/>
            </a:solidFill>
            <a:prstDash val="solid"/>
            <a:round/>
            <a:headEnd type="none" w="med" len="med"/>
            <a:tailEnd type="triangle" w="med" len="med"/>
          </a:ln>
        </p:spPr>
      </p:cxnSp>
      <p:cxnSp>
        <p:nvCxnSpPr>
          <p:cNvPr id="446" name="Google Shape;446;p50"/>
          <p:cNvCxnSpPr/>
          <p:nvPr/>
        </p:nvCxnSpPr>
        <p:spPr>
          <a:xfrm>
            <a:off x="1060924" y="847864"/>
            <a:ext cx="0" cy="149700"/>
          </a:xfrm>
          <a:prstGeom prst="straightConnector1">
            <a:avLst/>
          </a:prstGeom>
          <a:noFill/>
          <a:ln w="9525" cap="flat" cmpd="sng">
            <a:solidFill>
              <a:schemeClr val="dk1"/>
            </a:solidFill>
            <a:prstDash val="solid"/>
            <a:round/>
            <a:headEnd type="none" w="med" len="med"/>
            <a:tailEnd type="none" w="med" len="med"/>
          </a:ln>
        </p:spPr>
      </p:cxnSp>
      <p:cxnSp>
        <p:nvCxnSpPr>
          <p:cNvPr id="447" name="Google Shape;447;p50"/>
          <p:cNvCxnSpPr/>
          <p:nvPr/>
        </p:nvCxnSpPr>
        <p:spPr>
          <a:xfrm>
            <a:off x="6310818" y="845653"/>
            <a:ext cx="0" cy="149700"/>
          </a:xfrm>
          <a:prstGeom prst="straightConnector1">
            <a:avLst/>
          </a:prstGeom>
          <a:noFill/>
          <a:ln w="9525" cap="flat" cmpd="sng">
            <a:solidFill>
              <a:schemeClr val="dk1"/>
            </a:solidFill>
            <a:prstDash val="solid"/>
            <a:round/>
            <a:headEnd type="none" w="med" len="med"/>
            <a:tailEnd type="none" w="med" len="med"/>
          </a:ln>
        </p:spPr>
      </p:cxnSp>
      <p:cxnSp>
        <p:nvCxnSpPr>
          <p:cNvPr id="448" name="Google Shape;448;p50"/>
          <p:cNvCxnSpPr/>
          <p:nvPr/>
        </p:nvCxnSpPr>
        <p:spPr>
          <a:xfrm>
            <a:off x="1057108" y="922755"/>
            <a:ext cx="2093400" cy="0"/>
          </a:xfrm>
          <a:prstGeom prst="straightConnector1">
            <a:avLst/>
          </a:prstGeom>
          <a:noFill/>
          <a:ln w="9525" cap="flat" cmpd="sng">
            <a:solidFill>
              <a:schemeClr val="dk1"/>
            </a:solidFill>
            <a:prstDash val="solid"/>
            <a:round/>
            <a:headEnd type="triangle" w="med" len="med"/>
            <a:tailEnd type="none" w="med" len="med"/>
          </a:ln>
        </p:spPr>
      </p:cxnSp>
      <p:sp>
        <p:nvSpPr>
          <p:cNvPr id="449" name="Google Shape;449;p50"/>
          <p:cNvSpPr/>
          <p:nvPr/>
        </p:nvSpPr>
        <p:spPr>
          <a:xfrm>
            <a:off x="1401275" y="1994675"/>
            <a:ext cx="1808700" cy="2366400"/>
          </a:xfrm>
          <a:prstGeom prst="rect">
            <a:avLst/>
          </a:prstGeom>
          <a:noFill/>
          <a:ln w="2857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50"/>
          <p:cNvSpPr/>
          <p:nvPr/>
        </p:nvSpPr>
        <p:spPr>
          <a:xfrm>
            <a:off x="3305275" y="1994675"/>
            <a:ext cx="2732100" cy="2366400"/>
          </a:xfrm>
          <a:prstGeom prst="rect">
            <a:avLst/>
          </a:prstGeom>
          <a:noFill/>
          <a:ln w="2857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50"/>
          <p:cNvSpPr/>
          <p:nvPr/>
        </p:nvSpPr>
        <p:spPr>
          <a:xfrm>
            <a:off x="1401275" y="1994675"/>
            <a:ext cx="1808700" cy="2366400"/>
          </a:xfrm>
          <a:prstGeom prst="rect">
            <a:avLst/>
          </a:prstGeom>
          <a:noFill/>
          <a:ln w="28575" cap="flat" cmpd="sng">
            <a:solidFill>
              <a:srgbClr val="00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50"/>
          <p:cNvSpPr/>
          <p:nvPr/>
        </p:nvSpPr>
        <p:spPr>
          <a:xfrm>
            <a:off x="3305275" y="1994675"/>
            <a:ext cx="2732100" cy="555300"/>
          </a:xfrm>
          <a:prstGeom prst="rect">
            <a:avLst/>
          </a:prstGeom>
          <a:noFill/>
          <a:ln w="28575" cap="flat" cmpd="sng">
            <a:solidFill>
              <a:srgbClr val="00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50"/>
          <p:cNvSpPr/>
          <p:nvPr/>
        </p:nvSpPr>
        <p:spPr>
          <a:xfrm>
            <a:off x="3305275" y="2549975"/>
            <a:ext cx="2732100" cy="252000"/>
          </a:xfrm>
          <a:prstGeom prst="rect">
            <a:avLst/>
          </a:prstGeom>
          <a:noFill/>
          <a:ln w="28575" cap="flat" cmpd="sng">
            <a:solidFill>
              <a:srgbClr val="00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50"/>
          <p:cNvSpPr/>
          <p:nvPr/>
        </p:nvSpPr>
        <p:spPr>
          <a:xfrm>
            <a:off x="3305275" y="2801975"/>
            <a:ext cx="2732100" cy="252000"/>
          </a:xfrm>
          <a:prstGeom prst="rect">
            <a:avLst/>
          </a:prstGeom>
          <a:noFill/>
          <a:ln w="28575" cap="flat" cmpd="sng">
            <a:solidFill>
              <a:srgbClr val="00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50"/>
          <p:cNvSpPr/>
          <p:nvPr/>
        </p:nvSpPr>
        <p:spPr>
          <a:xfrm>
            <a:off x="3305275" y="3051875"/>
            <a:ext cx="2732100" cy="394800"/>
          </a:xfrm>
          <a:prstGeom prst="rect">
            <a:avLst/>
          </a:prstGeom>
          <a:noFill/>
          <a:ln w="28575" cap="flat" cmpd="sng">
            <a:solidFill>
              <a:srgbClr val="00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50"/>
          <p:cNvSpPr/>
          <p:nvPr/>
        </p:nvSpPr>
        <p:spPr>
          <a:xfrm>
            <a:off x="1401275" y="1994675"/>
            <a:ext cx="1808700" cy="2366400"/>
          </a:xfrm>
          <a:prstGeom prst="rect">
            <a:avLst/>
          </a:prstGeom>
          <a:noFill/>
          <a:ln w="2857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49"/>
                                        </p:tgtEl>
                                        <p:attrNameLst>
                                          <p:attrName>style.visibility</p:attrName>
                                        </p:attrNameLst>
                                      </p:cBhvr>
                                      <p:to>
                                        <p:strVal val="visible"/>
                                      </p:to>
                                    </p:set>
                                    <p:animEffect transition="in" filter="fade">
                                      <p:cBhvr>
                                        <p:cTn id="7" dur="1000"/>
                                        <p:tgtEl>
                                          <p:spTgt spid="449"/>
                                        </p:tgtEl>
                                      </p:cBhvr>
                                    </p:animEffect>
                                  </p:childTnLst>
                                </p:cTn>
                              </p:par>
                              <p:par>
                                <p:cTn id="8" presetID="10" presetClass="entr" presetSubtype="0" fill="hold" nodeType="withEffect">
                                  <p:stCondLst>
                                    <p:cond delay="0"/>
                                  </p:stCondLst>
                                  <p:childTnLst>
                                    <p:set>
                                      <p:cBhvr>
                                        <p:cTn id="9" dur="1" fill="hold">
                                          <p:stCondLst>
                                            <p:cond delay="0"/>
                                          </p:stCondLst>
                                        </p:cTn>
                                        <p:tgtEl>
                                          <p:spTgt spid="450"/>
                                        </p:tgtEl>
                                        <p:attrNameLst>
                                          <p:attrName>style.visibility</p:attrName>
                                        </p:attrNameLst>
                                      </p:cBhvr>
                                      <p:to>
                                        <p:strVal val="visible"/>
                                      </p:to>
                                    </p:set>
                                    <p:animEffect transition="in" filter="fade">
                                      <p:cBhvr>
                                        <p:cTn id="10" dur="1000"/>
                                        <p:tgtEl>
                                          <p:spTgt spid="450"/>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1000"/>
                                          </p:stCondLst>
                                        </p:cTn>
                                        <p:tgtEl>
                                          <p:spTgt spid="450"/>
                                        </p:tgtEl>
                                        <p:attrNameLst>
                                          <p:attrName>style.visibility</p:attrName>
                                        </p:attrNameLst>
                                      </p:cBhvr>
                                      <p:to>
                                        <p:strVal val="hidden"/>
                                      </p:to>
                                    </p:set>
                                  </p:childTnLst>
                                </p:cTn>
                              </p:par>
                              <p:par>
                                <p:cTn id="15" presetID="1" presetClass="exit" presetSubtype="0" fill="hold" nodeType="withEffect">
                                  <p:stCondLst>
                                    <p:cond delay="0"/>
                                  </p:stCondLst>
                                  <p:childTnLst>
                                    <p:set>
                                      <p:cBhvr>
                                        <p:cTn id="16" dur="1" fill="hold">
                                          <p:stCondLst>
                                            <p:cond delay="1000"/>
                                          </p:stCondLst>
                                        </p:cTn>
                                        <p:tgtEl>
                                          <p:spTgt spid="449"/>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451"/>
                                        </p:tgtEl>
                                        <p:attrNameLst>
                                          <p:attrName>style.visibility</p:attrName>
                                        </p:attrNameLst>
                                      </p:cBhvr>
                                      <p:to>
                                        <p:strVal val="visible"/>
                                      </p:to>
                                    </p:set>
                                    <p:animEffect transition="in" filter="fade">
                                      <p:cBhvr>
                                        <p:cTn id="21" dur="1000"/>
                                        <p:tgtEl>
                                          <p:spTgt spid="451"/>
                                        </p:tgtEl>
                                      </p:cBhvr>
                                    </p:animEffect>
                                  </p:childTnLst>
                                </p:cTn>
                              </p:par>
                              <p:par>
                                <p:cTn id="22" presetID="10" presetClass="entr" presetSubtype="0" fill="hold" nodeType="withEffect">
                                  <p:stCondLst>
                                    <p:cond delay="0"/>
                                  </p:stCondLst>
                                  <p:childTnLst>
                                    <p:set>
                                      <p:cBhvr>
                                        <p:cTn id="23" dur="1" fill="hold">
                                          <p:stCondLst>
                                            <p:cond delay="0"/>
                                          </p:stCondLst>
                                        </p:cTn>
                                        <p:tgtEl>
                                          <p:spTgt spid="452"/>
                                        </p:tgtEl>
                                        <p:attrNameLst>
                                          <p:attrName>style.visibility</p:attrName>
                                        </p:attrNameLst>
                                      </p:cBhvr>
                                      <p:to>
                                        <p:strVal val="visible"/>
                                      </p:to>
                                    </p:set>
                                    <p:animEffect transition="in" filter="fade">
                                      <p:cBhvr>
                                        <p:cTn id="24" dur="1000"/>
                                        <p:tgtEl>
                                          <p:spTgt spid="452"/>
                                        </p:tgtEl>
                                      </p:cBhvr>
                                    </p:animEffect>
                                  </p:childTnLst>
                                </p:cTn>
                              </p:par>
                              <p:par>
                                <p:cTn id="25" presetID="10" presetClass="entr" presetSubtype="0" fill="hold" nodeType="withEffect">
                                  <p:stCondLst>
                                    <p:cond delay="0"/>
                                  </p:stCondLst>
                                  <p:childTnLst>
                                    <p:set>
                                      <p:cBhvr>
                                        <p:cTn id="26" dur="1" fill="hold">
                                          <p:stCondLst>
                                            <p:cond delay="0"/>
                                          </p:stCondLst>
                                        </p:cTn>
                                        <p:tgtEl>
                                          <p:spTgt spid="453"/>
                                        </p:tgtEl>
                                        <p:attrNameLst>
                                          <p:attrName>style.visibility</p:attrName>
                                        </p:attrNameLst>
                                      </p:cBhvr>
                                      <p:to>
                                        <p:strVal val="visible"/>
                                      </p:to>
                                    </p:set>
                                    <p:animEffect transition="in" filter="fade">
                                      <p:cBhvr>
                                        <p:cTn id="27" dur="1000"/>
                                        <p:tgtEl>
                                          <p:spTgt spid="453"/>
                                        </p:tgtEl>
                                      </p:cBhvr>
                                    </p:animEffect>
                                  </p:childTnLst>
                                </p:cTn>
                              </p:par>
                              <p:par>
                                <p:cTn id="28" presetID="10" presetClass="entr" presetSubtype="0" fill="hold" nodeType="withEffect">
                                  <p:stCondLst>
                                    <p:cond delay="0"/>
                                  </p:stCondLst>
                                  <p:childTnLst>
                                    <p:set>
                                      <p:cBhvr>
                                        <p:cTn id="29" dur="1" fill="hold">
                                          <p:stCondLst>
                                            <p:cond delay="0"/>
                                          </p:stCondLst>
                                        </p:cTn>
                                        <p:tgtEl>
                                          <p:spTgt spid="454"/>
                                        </p:tgtEl>
                                        <p:attrNameLst>
                                          <p:attrName>style.visibility</p:attrName>
                                        </p:attrNameLst>
                                      </p:cBhvr>
                                      <p:to>
                                        <p:strVal val="visible"/>
                                      </p:to>
                                    </p:set>
                                    <p:animEffect transition="in" filter="fade">
                                      <p:cBhvr>
                                        <p:cTn id="30" dur="1000"/>
                                        <p:tgtEl>
                                          <p:spTgt spid="454"/>
                                        </p:tgtEl>
                                      </p:cBhvr>
                                    </p:animEffect>
                                  </p:childTnLst>
                                </p:cTn>
                              </p:par>
                              <p:par>
                                <p:cTn id="31" presetID="10" presetClass="entr" presetSubtype="0" fill="hold" nodeType="withEffect">
                                  <p:stCondLst>
                                    <p:cond delay="0"/>
                                  </p:stCondLst>
                                  <p:childTnLst>
                                    <p:set>
                                      <p:cBhvr>
                                        <p:cTn id="32" dur="1" fill="hold">
                                          <p:stCondLst>
                                            <p:cond delay="0"/>
                                          </p:stCondLst>
                                        </p:cTn>
                                        <p:tgtEl>
                                          <p:spTgt spid="455"/>
                                        </p:tgtEl>
                                        <p:attrNameLst>
                                          <p:attrName>style.visibility</p:attrName>
                                        </p:attrNameLst>
                                      </p:cBhvr>
                                      <p:to>
                                        <p:strVal val="visible"/>
                                      </p:to>
                                    </p:set>
                                    <p:animEffect transition="in" filter="fade">
                                      <p:cBhvr>
                                        <p:cTn id="33" dur="1000"/>
                                        <p:tgtEl>
                                          <p:spTgt spid="455"/>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456"/>
                                        </p:tgtEl>
                                        <p:attrNameLst>
                                          <p:attrName>style.visibility</p:attrName>
                                        </p:attrNameLst>
                                      </p:cBhvr>
                                      <p:to>
                                        <p:strVal val="visible"/>
                                      </p:to>
                                    </p:set>
                                    <p:animEffect transition="in" filter="fade">
                                      <p:cBhvr>
                                        <p:cTn id="38" dur="1000"/>
                                        <p:tgtEl>
                                          <p:spTgt spid="456"/>
                                        </p:tgtEl>
                                      </p:cBhvr>
                                    </p:animEffect>
                                  </p:childTnLst>
                                </p:cTn>
                              </p:par>
                              <p:par>
                                <p:cTn id="39" presetID="10" presetClass="entr" presetSubtype="0" fill="hold" nodeType="withEffect">
                                  <p:stCondLst>
                                    <p:cond delay="0"/>
                                  </p:stCondLst>
                                  <p:childTnLst>
                                    <p:set>
                                      <p:cBhvr>
                                        <p:cTn id="40" dur="1" fill="hold">
                                          <p:stCondLst>
                                            <p:cond delay="0"/>
                                          </p:stCondLst>
                                        </p:cTn>
                                        <p:tgtEl>
                                          <p:spTgt spid="450"/>
                                        </p:tgtEl>
                                        <p:attrNameLst>
                                          <p:attrName>style.visibility</p:attrName>
                                        </p:attrNameLst>
                                      </p:cBhvr>
                                      <p:to>
                                        <p:strVal val="visible"/>
                                      </p:to>
                                    </p:set>
                                    <p:animEffect transition="in" filter="fade">
                                      <p:cBhvr>
                                        <p:cTn id="41" dur="1000"/>
                                        <p:tgtEl>
                                          <p:spTgt spid="4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gradFill>
          <a:gsLst>
            <a:gs pos="0">
              <a:srgbClr val="F4FC68"/>
            </a:gs>
            <a:gs pos="58000">
              <a:schemeClr val="accent2"/>
            </a:gs>
            <a:gs pos="100000">
              <a:schemeClr val="accent2"/>
            </a:gs>
          </a:gsLst>
          <a:path path="circle">
            <a:fillToRect l="100000" t="100000"/>
          </a:path>
          <a:tileRect r="-100000" b="-100000"/>
        </a:gradFill>
        <a:effectLst/>
      </p:bgPr>
    </p:bg>
    <p:spTree>
      <p:nvGrpSpPr>
        <p:cNvPr id="1" name="Shape 460"/>
        <p:cNvGrpSpPr/>
        <p:nvPr/>
      </p:nvGrpSpPr>
      <p:grpSpPr>
        <a:xfrm>
          <a:off x="0" y="0"/>
          <a:ext cx="0" cy="0"/>
          <a:chOff x="0" y="0"/>
          <a:chExt cx="0" cy="0"/>
        </a:xfrm>
      </p:grpSpPr>
      <p:pic>
        <p:nvPicPr>
          <p:cNvPr id="461" name="Google Shape;461;p51"/>
          <p:cNvPicPr preferRelativeResize="0"/>
          <p:nvPr/>
        </p:nvPicPr>
        <p:blipFill rotWithShape="1">
          <a:blip r:embed="rId3">
            <a:alphaModFix/>
          </a:blip>
          <a:srcRect r="20898" b="32619"/>
          <a:stretch/>
        </p:blipFill>
        <p:spPr>
          <a:xfrm>
            <a:off x="4736900" y="298875"/>
            <a:ext cx="4280800" cy="4872900"/>
          </a:xfrm>
          <a:prstGeom prst="rect">
            <a:avLst/>
          </a:prstGeom>
          <a:noFill/>
          <a:ln>
            <a:noFill/>
          </a:ln>
        </p:spPr>
      </p:pic>
      <p:sp>
        <p:nvSpPr>
          <p:cNvPr id="462" name="Google Shape;462;p51"/>
          <p:cNvSpPr txBox="1">
            <a:spLocks noGrp="1"/>
          </p:cNvSpPr>
          <p:nvPr>
            <p:ph type="ctrTitle"/>
          </p:nvPr>
        </p:nvSpPr>
        <p:spPr>
          <a:xfrm>
            <a:off x="779100" y="984950"/>
            <a:ext cx="5131200" cy="1572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index.html</a:t>
            </a:r>
            <a:endParaRPr/>
          </a:p>
          <a:p>
            <a:pPr marL="0" lvl="0" indent="0" algn="l" rtl="0">
              <a:spcBef>
                <a:spcPts val="0"/>
              </a:spcBef>
              <a:spcAft>
                <a:spcPts val="0"/>
              </a:spcAft>
              <a:buNone/>
            </a:pPr>
            <a:endParaRPr sz="5000"/>
          </a:p>
        </p:txBody>
      </p:sp>
      <p:sp>
        <p:nvSpPr>
          <p:cNvPr id="463" name="Google Shape;463;p51"/>
          <p:cNvSpPr/>
          <p:nvPr/>
        </p:nvSpPr>
        <p:spPr>
          <a:xfrm>
            <a:off x="783225" y="2042875"/>
            <a:ext cx="7494600" cy="2481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51"/>
          <p:cNvSpPr txBox="1"/>
          <p:nvPr/>
        </p:nvSpPr>
        <p:spPr>
          <a:xfrm>
            <a:off x="1049700" y="2205375"/>
            <a:ext cx="4650900" cy="4002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0"/>
              </a:spcBef>
              <a:spcAft>
                <a:spcPts val="0"/>
              </a:spcAft>
              <a:buNone/>
            </a:pPr>
            <a:endParaRPr>
              <a:latin typeface="IBM Plex Sans Condensed"/>
              <a:ea typeface="IBM Plex Sans Condensed"/>
              <a:cs typeface="IBM Plex Sans Condensed"/>
              <a:sym typeface="IBM Plex Sans Condensed"/>
            </a:endParaRPr>
          </a:p>
        </p:txBody>
      </p:sp>
      <p:sp>
        <p:nvSpPr>
          <p:cNvPr id="465" name="Google Shape;465;p51"/>
          <p:cNvSpPr txBox="1"/>
          <p:nvPr/>
        </p:nvSpPr>
        <p:spPr>
          <a:xfrm>
            <a:off x="1049700" y="2205375"/>
            <a:ext cx="7289400" cy="2481900"/>
          </a:xfrm>
          <a:prstGeom prst="rect">
            <a:avLst/>
          </a:prstGeom>
          <a:noFill/>
          <a:ln>
            <a:noFill/>
          </a:ln>
        </p:spPr>
        <p:txBody>
          <a:bodyPr spcFirstLastPara="1" wrap="square" lIns="91425" tIns="91425" rIns="91425" bIns="91425" anchor="t" anchorCtr="0">
            <a:spAutoFit/>
          </a:bodyPr>
          <a:lstStyle/>
          <a:p>
            <a:pPr marL="0" lvl="0" indent="0" algn="l" rtl="0">
              <a:lnSpc>
                <a:spcPct val="135714"/>
              </a:lnSpc>
              <a:spcBef>
                <a:spcPts val="0"/>
              </a:spcBef>
              <a:spcAft>
                <a:spcPts val="0"/>
              </a:spcAft>
              <a:buNone/>
            </a:pPr>
            <a:r>
              <a:rPr lang="en" sz="1050">
                <a:solidFill>
                  <a:srgbClr val="398BC9"/>
                </a:solidFill>
                <a:highlight>
                  <a:srgbClr val="FFFFFF"/>
                </a:highlight>
                <a:latin typeface="Consolas"/>
                <a:ea typeface="Consolas"/>
                <a:cs typeface="Consolas"/>
                <a:sym typeface="Consolas"/>
              </a:rPr>
              <a:t>&lt;div</a:t>
            </a:r>
            <a:r>
              <a:rPr lang="en" sz="1050">
                <a:solidFill>
                  <a:srgbClr val="1A1A1A"/>
                </a:solidFill>
                <a:highlight>
                  <a:srgbClr val="FFFFFF"/>
                </a:highlight>
                <a:latin typeface="Consolas"/>
                <a:ea typeface="Consolas"/>
                <a:cs typeface="Consolas"/>
                <a:sym typeface="Consolas"/>
              </a:rPr>
              <a:t> </a:t>
            </a:r>
            <a:r>
              <a:rPr lang="en" sz="1050">
                <a:solidFill>
                  <a:srgbClr val="AF33A6"/>
                </a:solidFill>
                <a:highlight>
                  <a:srgbClr val="FFFFFF"/>
                </a:highlight>
                <a:latin typeface="Consolas"/>
                <a:ea typeface="Consolas"/>
                <a:cs typeface="Consolas"/>
                <a:sym typeface="Consolas"/>
              </a:rPr>
              <a:t>class</a:t>
            </a:r>
            <a:r>
              <a:rPr lang="en" sz="1050">
                <a:solidFill>
                  <a:srgbClr val="1A1A1A"/>
                </a:solidFill>
                <a:highlight>
                  <a:srgbClr val="FFFFFF"/>
                </a:highlight>
                <a:latin typeface="Consolas"/>
                <a:ea typeface="Consolas"/>
                <a:cs typeface="Consolas"/>
                <a:sym typeface="Consolas"/>
              </a:rPr>
              <a:t>=</a:t>
            </a:r>
            <a:r>
              <a:rPr lang="en" sz="1050">
                <a:solidFill>
                  <a:srgbClr val="3F831E"/>
                </a:solidFill>
                <a:highlight>
                  <a:srgbClr val="FFFFFF"/>
                </a:highlight>
                <a:latin typeface="Consolas"/>
                <a:ea typeface="Consolas"/>
                <a:cs typeface="Consolas"/>
                <a:sym typeface="Consolas"/>
              </a:rPr>
              <a:t>"about-container"</a:t>
            </a:r>
            <a:r>
              <a:rPr lang="en" sz="1050">
                <a:solidFill>
                  <a:srgbClr val="398BC9"/>
                </a:solidFill>
                <a:highlight>
                  <a:srgbClr val="FFFFFF"/>
                </a:highlight>
                <a:latin typeface="Consolas"/>
                <a:ea typeface="Consolas"/>
                <a:cs typeface="Consolas"/>
                <a:sym typeface="Consolas"/>
              </a:rPr>
              <a:t>&gt;</a:t>
            </a:r>
            <a:br>
              <a:rPr lang="en" sz="1050">
                <a:solidFill>
                  <a:srgbClr val="1A1A1A"/>
                </a:solidFill>
                <a:highlight>
                  <a:srgbClr val="FFFFFF"/>
                </a:highlight>
                <a:latin typeface="Consolas"/>
                <a:ea typeface="Consolas"/>
                <a:cs typeface="Consolas"/>
                <a:sym typeface="Consolas"/>
              </a:rPr>
            </a:b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&lt;img</a:t>
            </a:r>
            <a:r>
              <a:rPr lang="en" sz="1050">
                <a:solidFill>
                  <a:srgbClr val="1A1A1A"/>
                </a:solidFill>
                <a:highlight>
                  <a:srgbClr val="FFFFFF"/>
                </a:highlight>
                <a:latin typeface="Consolas"/>
                <a:ea typeface="Consolas"/>
                <a:cs typeface="Consolas"/>
                <a:sym typeface="Consolas"/>
              </a:rPr>
              <a:t> </a:t>
            </a:r>
            <a:r>
              <a:rPr lang="en" sz="1050">
                <a:solidFill>
                  <a:srgbClr val="AF33A6"/>
                </a:solidFill>
                <a:highlight>
                  <a:srgbClr val="FFFFFF"/>
                </a:highlight>
                <a:latin typeface="Consolas"/>
                <a:ea typeface="Consolas"/>
                <a:cs typeface="Consolas"/>
                <a:sym typeface="Consolas"/>
              </a:rPr>
              <a:t>src</a:t>
            </a:r>
            <a:r>
              <a:rPr lang="en" sz="1050">
                <a:solidFill>
                  <a:srgbClr val="1A1A1A"/>
                </a:solidFill>
                <a:highlight>
                  <a:srgbClr val="FFFFFF"/>
                </a:highlight>
                <a:latin typeface="Consolas"/>
                <a:ea typeface="Consolas"/>
                <a:cs typeface="Consolas"/>
                <a:sym typeface="Consolas"/>
              </a:rPr>
              <a:t>=</a:t>
            </a:r>
            <a:r>
              <a:rPr lang="en" sz="1050">
                <a:solidFill>
                  <a:srgbClr val="3F831E"/>
                </a:solidFill>
                <a:highlight>
                  <a:srgbClr val="FFFFFF"/>
                </a:highlight>
                <a:latin typeface="Consolas"/>
                <a:ea typeface="Consolas"/>
                <a:cs typeface="Consolas"/>
                <a:sym typeface="Consolas"/>
              </a:rPr>
              <a:t>"images/jo.jpg"</a:t>
            </a:r>
            <a:r>
              <a:rPr lang="en" sz="1050">
                <a:solidFill>
                  <a:srgbClr val="1A1A1A"/>
                </a:solidFill>
                <a:highlight>
                  <a:srgbClr val="FFFFFF"/>
                </a:highlight>
                <a:latin typeface="Consolas"/>
                <a:ea typeface="Consolas"/>
                <a:cs typeface="Consolas"/>
                <a:sym typeface="Consolas"/>
              </a:rPr>
              <a:t> </a:t>
            </a:r>
            <a:r>
              <a:rPr lang="en" sz="1050">
                <a:solidFill>
                  <a:srgbClr val="AF33A6"/>
                </a:solidFill>
                <a:highlight>
                  <a:srgbClr val="FFFFFF"/>
                </a:highlight>
                <a:latin typeface="Consolas"/>
                <a:ea typeface="Consolas"/>
                <a:cs typeface="Consolas"/>
                <a:sym typeface="Consolas"/>
              </a:rPr>
              <a:t>class</a:t>
            </a:r>
            <a:r>
              <a:rPr lang="en" sz="1050">
                <a:solidFill>
                  <a:srgbClr val="1A1A1A"/>
                </a:solidFill>
                <a:highlight>
                  <a:srgbClr val="FFFFFF"/>
                </a:highlight>
                <a:latin typeface="Consolas"/>
                <a:ea typeface="Consolas"/>
                <a:cs typeface="Consolas"/>
                <a:sym typeface="Consolas"/>
              </a:rPr>
              <a:t>=</a:t>
            </a:r>
            <a:r>
              <a:rPr lang="en" sz="1050">
                <a:solidFill>
                  <a:srgbClr val="3F831E"/>
                </a:solidFill>
                <a:highlight>
                  <a:srgbClr val="FFFFFF"/>
                </a:highlight>
                <a:latin typeface="Consolas"/>
                <a:ea typeface="Consolas"/>
                <a:cs typeface="Consolas"/>
                <a:sym typeface="Consolas"/>
              </a:rPr>
              <a:t>"about-img"</a:t>
            </a:r>
            <a:r>
              <a:rPr lang="en" sz="1050">
                <a:solidFill>
                  <a:srgbClr val="1A1A1A"/>
                </a:solidFill>
                <a:highlight>
                  <a:srgbClr val="FFFFFF"/>
                </a:highlight>
                <a:latin typeface="Consolas"/>
                <a:ea typeface="Consolas"/>
                <a:cs typeface="Consolas"/>
                <a:sym typeface="Consolas"/>
              </a:rPr>
              <a:t> </a:t>
            </a:r>
            <a:r>
              <a:rPr lang="en" sz="1050">
                <a:solidFill>
                  <a:srgbClr val="AF33A6"/>
                </a:solidFill>
                <a:highlight>
                  <a:srgbClr val="FFFFFF"/>
                </a:highlight>
                <a:latin typeface="Consolas"/>
                <a:ea typeface="Consolas"/>
                <a:cs typeface="Consolas"/>
                <a:sym typeface="Consolas"/>
              </a:rPr>
              <a:t>alt</a:t>
            </a:r>
            <a:r>
              <a:rPr lang="en" sz="1050">
                <a:solidFill>
                  <a:srgbClr val="1A1A1A"/>
                </a:solidFill>
                <a:highlight>
                  <a:srgbClr val="FFFFFF"/>
                </a:highlight>
                <a:latin typeface="Consolas"/>
                <a:ea typeface="Consolas"/>
                <a:cs typeface="Consolas"/>
                <a:sym typeface="Consolas"/>
              </a:rPr>
              <a:t>=</a:t>
            </a:r>
            <a:r>
              <a:rPr lang="en" sz="1050">
                <a:solidFill>
                  <a:srgbClr val="3F831E"/>
                </a:solidFill>
                <a:highlight>
                  <a:srgbClr val="FFFFFF"/>
                </a:highlight>
                <a:latin typeface="Consolas"/>
                <a:ea typeface="Consolas"/>
                <a:cs typeface="Consolas"/>
                <a:sym typeface="Consolas"/>
              </a:rPr>
              <a:t>"a photograph of Jo. She is a ...</a:t>
            </a:r>
            <a:endParaRPr sz="1050">
              <a:solidFill>
                <a:srgbClr val="398BC9"/>
              </a:solidFill>
              <a:highlight>
                <a:srgbClr val="FFFFFF"/>
              </a:highlight>
              <a:latin typeface="Consolas"/>
              <a:ea typeface="Consolas"/>
              <a:cs typeface="Consolas"/>
              <a:sym typeface="Consolas"/>
            </a:endParaRPr>
          </a:p>
          <a:p>
            <a:pPr marL="0" lvl="0" indent="0" algn="l" rtl="0">
              <a:lnSpc>
                <a:spcPct val="135714"/>
              </a:lnSpc>
              <a:spcBef>
                <a:spcPts val="0"/>
              </a:spcBef>
              <a:spcAft>
                <a:spcPts val="0"/>
              </a:spcAft>
              <a:buNone/>
            </a:pPr>
            <a:r>
              <a:rPr lang="en" sz="1050">
                <a:solidFill>
                  <a:srgbClr val="1A1A1A"/>
                </a:solidFill>
                <a:highlight>
                  <a:srgbClr val="FFFF00"/>
                </a:highlight>
                <a:latin typeface="Consolas"/>
                <a:ea typeface="Consolas"/>
                <a:cs typeface="Consolas"/>
                <a:sym typeface="Consolas"/>
              </a:rPr>
              <a:t>    </a:t>
            </a:r>
            <a:r>
              <a:rPr lang="en" sz="1050">
                <a:solidFill>
                  <a:srgbClr val="398BC9"/>
                </a:solidFill>
                <a:highlight>
                  <a:srgbClr val="FFFF00"/>
                </a:highlight>
                <a:latin typeface="Consolas"/>
                <a:ea typeface="Consolas"/>
                <a:cs typeface="Consolas"/>
                <a:sym typeface="Consolas"/>
              </a:rPr>
              <a:t>&lt;div</a:t>
            </a:r>
            <a:r>
              <a:rPr lang="en" sz="1050">
                <a:solidFill>
                  <a:srgbClr val="1A1A1A"/>
                </a:solidFill>
                <a:highlight>
                  <a:srgbClr val="FFFF00"/>
                </a:highlight>
                <a:latin typeface="Consolas"/>
                <a:ea typeface="Consolas"/>
                <a:cs typeface="Consolas"/>
                <a:sym typeface="Consolas"/>
              </a:rPr>
              <a:t> </a:t>
            </a:r>
            <a:r>
              <a:rPr lang="en" sz="1050">
                <a:solidFill>
                  <a:srgbClr val="AF33A6"/>
                </a:solidFill>
                <a:highlight>
                  <a:srgbClr val="FFFF00"/>
                </a:highlight>
                <a:latin typeface="Consolas"/>
                <a:ea typeface="Consolas"/>
                <a:cs typeface="Consolas"/>
                <a:sym typeface="Consolas"/>
              </a:rPr>
              <a:t>class</a:t>
            </a:r>
            <a:r>
              <a:rPr lang="en" sz="1050">
                <a:solidFill>
                  <a:srgbClr val="1A1A1A"/>
                </a:solidFill>
                <a:highlight>
                  <a:srgbClr val="FFFF00"/>
                </a:highlight>
                <a:latin typeface="Consolas"/>
                <a:ea typeface="Consolas"/>
                <a:cs typeface="Consolas"/>
                <a:sym typeface="Consolas"/>
              </a:rPr>
              <a:t>=</a:t>
            </a:r>
            <a:r>
              <a:rPr lang="en" sz="1050">
                <a:solidFill>
                  <a:srgbClr val="3F831E"/>
                </a:solidFill>
                <a:highlight>
                  <a:srgbClr val="FFFF00"/>
                </a:highlight>
                <a:latin typeface="Consolas"/>
                <a:ea typeface="Consolas"/>
                <a:cs typeface="Consolas"/>
                <a:sym typeface="Consolas"/>
              </a:rPr>
              <a:t>"about-text"</a:t>
            </a:r>
            <a:r>
              <a:rPr lang="en" sz="1050">
                <a:solidFill>
                  <a:srgbClr val="398BC9"/>
                </a:solidFill>
                <a:highlight>
                  <a:srgbClr val="FFFF00"/>
                </a:highlight>
                <a:latin typeface="Consolas"/>
                <a:ea typeface="Consolas"/>
                <a:cs typeface="Consolas"/>
                <a:sym typeface="Consolas"/>
              </a:rPr>
              <a:t>&gt;  </a:t>
            </a:r>
            <a:endParaRPr sz="1050">
              <a:solidFill>
                <a:srgbClr val="398BC9"/>
              </a:solidFill>
              <a:highlight>
                <a:srgbClr val="FFFF00"/>
              </a:highlight>
              <a:latin typeface="Consolas"/>
              <a:ea typeface="Consolas"/>
              <a:cs typeface="Consolas"/>
              <a:sym typeface="Consolas"/>
            </a:endParaRPr>
          </a:p>
          <a:p>
            <a:pPr marL="0" lvl="0" indent="0" algn="l" rtl="0">
              <a:lnSpc>
                <a:spcPct val="135714"/>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&lt;p&gt;</a:t>
            </a:r>
            <a:r>
              <a:rPr lang="en" sz="1050">
                <a:solidFill>
                  <a:srgbClr val="1A1A1A"/>
                </a:solidFill>
                <a:highlight>
                  <a:srgbClr val="FFFFFF"/>
                </a:highlight>
                <a:latin typeface="Consolas"/>
                <a:ea typeface="Consolas"/>
                <a:cs typeface="Consolas"/>
                <a:sym typeface="Consolas"/>
              </a:rPr>
              <a:t>Lorem ipsum dolor sit, amet consectetur adipisicing elit. Excepturi... </a:t>
            </a:r>
            <a:endParaRPr sz="1050">
              <a:solidFill>
                <a:srgbClr val="398BC9"/>
              </a:solidFill>
              <a:highlight>
                <a:srgbClr val="FFFFFF"/>
              </a:highlight>
              <a:latin typeface="Consolas"/>
              <a:ea typeface="Consolas"/>
              <a:cs typeface="Consolas"/>
              <a:sym typeface="Consolas"/>
            </a:endParaRPr>
          </a:p>
          <a:p>
            <a:pPr marL="0" lvl="0" indent="0" algn="l" rtl="0">
              <a:lnSpc>
                <a:spcPct val="135714"/>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&lt;p&gt;</a:t>
            </a:r>
            <a:r>
              <a:rPr lang="en" sz="1050">
                <a:solidFill>
                  <a:srgbClr val="1A1A1A"/>
                </a:solidFill>
                <a:highlight>
                  <a:srgbClr val="FFFFFF"/>
                </a:highlight>
                <a:latin typeface="Consolas"/>
                <a:ea typeface="Consolas"/>
                <a:cs typeface="Consolas"/>
                <a:sym typeface="Consolas"/>
              </a:rPr>
              <a:t>Lorem ipsum dolor sit, amet consectetur adipisicing elit. Excepturi... </a:t>
            </a:r>
            <a:endParaRPr sz="1050">
              <a:solidFill>
                <a:srgbClr val="398BC9"/>
              </a:solidFill>
              <a:highlight>
                <a:srgbClr val="FFFFFF"/>
              </a:highlight>
              <a:latin typeface="Consolas"/>
              <a:ea typeface="Consolas"/>
              <a:cs typeface="Consolas"/>
              <a:sym typeface="Consolas"/>
            </a:endParaRPr>
          </a:p>
          <a:p>
            <a:pPr marL="0" lvl="0" indent="0" algn="l" rtl="0">
              <a:lnSpc>
                <a:spcPct val="135714"/>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&lt;p&gt;</a:t>
            </a:r>
            <a:r>
              <a:rPr lang="en" sz="1050">
                <a:solidFill>
                  <a:srgbClr val="1A1A1A"/>
                </a:solidFill>
                <a:highlight>
                  <a:srgbClr val="FFFFFF"/>
                </a:highlight>
                <a:latin typeface="Consolas"/>
                <a:ea typeface="Consolas"/>
                <a:cs typeface="Consolas"/>
                <a:sym typeface="Consolas"/>
              </a:rPr>
              <a:t>consequatur blanditiis inventore debitis fuga numquam voluptate arc... </a:t>
            </a:r>
            <a:endParaRPr sz="1050">
              <a:solidFill>
                <a:srgbClr val="398BC9"/>
              </a:solidFill>
              <a:highlight>
                <a:srgbClr val="FFFFFF"/>
              </a:highlight>
              <a:latin typeface="Consolas"/>
              <a:ea typeface="Consolas"/>
              <a:cs typeface="Consolas"/>
              <a:sym typeface="Consolas"/>
            </a:endParaRPr>
          </a:p>
          <a:p>
            <a:pPr marL="0" lvl="0" indent="0" algn="l" rtl="0">
              <a:lnSpc>
                <a:spcPct val="135714"/>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&lt;a</a:t>
            </a:r>
            <a:r>
              <a:rPr lang="en" sz="1050">
                <a:solidFill>
                  <a:srgbClr val="1A1A1A"/>
                </a:solidFill>
                <a:highlight>
                  <a:srgbClr val="FFFFFF"/>
                </a:highlight>
                <a:latin typeface="Consolas"/>
                <a:ea typeface="Consolas"/>
                <a:cs typeface="Consolas"/>
                <a:sym typeface="Consolas"/>
              </a:rPr>
              <a:t> </a:t>
            </a:r>
            <a:r>
              <a:rPr lang="en" sz="1050">
                <a:solidFill>
                  <a:srgbClr val="AF33A6"/>
                </a:solidFill>
                <a:highlight>
                  <a:srgbClr val="FFFFFF"/>
                </a:highlight>
                <a:latin typeface="Consolas"/>
                <a:ea typeface="Consolas"/>
                <a:cs typeface="Consolas"/>
                <a:sym typeface="Consolas"/>
              </a:rPr>
              <a:t>href</a:t>
            </a:r>
            <a:r>
              <a:rPr lang="en" sz="1050">
                <a:solidFill>
                  <a:srgbClr val="1A1A1A"/>
                </a:solidFill>
                <a:highlight>
                  <a:srgbClr val="FFFFFF"/>
                </a:highlight>
                <a:latin typeface="Consolas"/>
                <a:ea typeface="Consolas"/>
                <a:cs typeface="Consolas"/>
                <a:sym typeface="Consolas"/>
              </a:rPr>
              <a:t>=</a:t>
            </a:r>
            <a:r>
              <a:rPr lang="en" sz="1050">
                <a:solidFill>
                  <a:srgbClr val="3F831E"/>
                </a:solidFill>
                <a:highlight>
                  <a:srgbClr val="FFFFFF"/>
                </a:highlight>
                <a:latin typeface="Consolas"/>
                <a:ea typeface="Consolas"/>
                <a:cs typeface="Consolas"/>
                <a:sym typeface="Consolas"/>
              </a:rPr>
              <a:t>"#"</a:t>
            </a:r>
            <a:r>
              <a:rPr lang="en" sz="1050">
                <a:solidFill>
                  <a:srgbClr val="398BC9"/>
                </a:solidFill>
                <a:highlight>
                  <a:srgbClr val="FFFFFF"/>
                </a:highlight>
                <a:latin typeface="Consolas"/>
                <a:ea typeface="Consolas"/>
                <a:cs typeface="Consolas"/>
                <a:sym typeface="Consolas"/>
              </a:rPr>
              <a:t>&gt;</a:t>
            </a:r>
            <a:r>
              <a:rPr lang="en" sz="1050">
                <a:solidFill>
                  <a:srgbClr val="1A1A1A"/>
                </a:solidFill>
                <a:highlight>
                  <a:srgbClr val="FFFFFF"/>
                </a:highlight>
                <a:latin typeface="Consolas"/>
                <a:ea typeface="Consolas"/>
                <a:cs typeface="Consolas"/>
                <a:sym typeface="Consolas"/>
              </a:rPr>
              <a:t>My Resume</a:t>
            </a:r>
            <a:r>
              <a:rPr lang="en" sz="1050">
                <a:solidFill>
                  <a:srgbClr val="398BC9"/>
                </a:solidFill>
                <a:highlight>
                  <a:srgbClr val="FFFFFF"/>
                </a:highlight>
                <a:latin typeface="Consolas"/>
                <a:ea typeface="Consolas"/>
                <a:cs typeface="Consolas"/>
                <a:sym typeface="Consolas"/>
              </a:rPr>
              <a:t>&lt;/a&gt;</a:t>
            </a:r>
            <a:br>
              <a:rPr lang="en" sz="1050">
                <a:solidFill>
                  <a:srgbClr val="398BC9"/>
                </a:solidFill>
                <a:highlight>
                  <a:srgbClr val="FFFFFF"/>
                </a:highlight>
                <a:latin typeface="Consolas"/>
                <a:ea typeface="Consolas"/>
                <a:cs typeface="Consolas"/>
                <a:sym typeface="Consolas"/>
              </a:rPr>
            </a:br>
            <a:r>
              <a:rPr lang="en" sz="1050">
                <a:solidFill>
                  <a:srgbClr val="398BC9"/>
                </a:solidFill>
                <a:highlight>
                  <a:srgbClr val="FFFF00"/>
                </a:highlight>
                <a:latin typeface="Consolas"/>
                <a:ea typeface="Consolas"/>
                <a:cs typeface="Consolas"/>
                <a:sym typeface="Consolas"/>
              </a:rPr>
              <a:t>    &lt;/div&gt;</a:t>
            </a:r>
            <a:endParaRPr sz="1050">
              <a:solidFill>
                <a:srgbClr val="398BC9"/>
              </a:solidFill>
              <a:highlight>
                <a:srgbClr val="FFFF00"/>
              </a:highlight>
              <a:latin typeface="Consolas"/>
              <a:ea typeface="Consolas"/>
              <a:cs typeface="Consolas"/>
              <a:sym typeface="Consolas"/>
            </a:endParaRPr>
          </a:p>
          <a:p>
            <a:pPr marL="0" lvl="0" indent="0" algn="l" rtl="0">
              <a:lnSpc>
                <a:spcPct val="135714"/>
              </a:lnSpc>
              <a:spcBef>
                <a:spcPts val="0"/>
              </a:spcBef>
              <a:spcAft>
                <a:spcPts val="0"/>
              </a:spcAft>
              <a:buNone/>
            </a:pPr>
            <a:r>
              <a:rPr lang="en" sz="1050">
                <a:solidFill>
                  <a:srgbClr val="398BC9"/>
                </a:solidFill>
                <a:highlight>
                  <a:srgbClr val="FFFFFF"/>
                </a:highlight>
                <a:latin typeface="Consolas"/>
                <a:ea typeface="Consolas"/>
                <a:cs typeface="Consolas"/>
                <a:sym typeface="Consolas"/>
              </a:rPr>
              <a:t>&lt;/div&gt;</a:t>
            </a:r>
            <a:endParaRPr sz="1050">
              <a:solidFill>
                <a:srgbClr val="398BC9"/>
              </a:solidFill>
              <a:highlight>
                <a:srgbClr val="FFFFFF"/>
              </a:highlight>
              <a:latin typeface="Consolas"/>
              <a:ea typeface="Consolas"/>
              <a:cs typeface="Consolas"/>
              <a:sym typeface="Consolas"/>
            </a:endParaRPr>
          </a:p>
          <a:p>
            <a:pPr marL="0" lvl="0" indent="0" algn="l" rtl="0">
              <a:lnSpc>
                <a:spcPct val="100000"/>
              </a:lnSpc>
              <a:spcBef>
                <a:spcPts val="0"/>
              </a:spcBef>
              <a:spcAft>
                <a:spcPts val="0"/>
              </a:spcAft>
              <a:buNone/>
            </a:pPr>
            <a:endParaRPr sz="1050">
              <a:solidFill>
                <a:srgbClr val="398BC9"/>
              </a:solidFill>
              <a:highlight>
                <a:srgbClr val="FFFFFF"/>
              </a:highlight>
              <a:latin typeface="Consolas"/>
              <a:ea typeface="Consolas"/>
              <a:cs typeface="Consolas"/>
              <a:sym typeface="Consolas"/>
            </a:endParaRPr>
          </a:p>
          <a:p>
            <a:pPr marL="0" lvl="0" indent="0" algn="l" rtl="0">
              <a:lnSpc>
                <a:spcPct val="100000"/>
              </a:lnSpc>
              <a:spcBef>
                <a:spcPts val="0"/>
              </a:spcBef>
              <a:spcAft>
                <a:spcPts val="0"/>
              </a:spcAft>
              <a:buNone/>
            </a:pPr>
            <a:endParaRPr sz="1050">
              <a:solidFill>
                <a:srgbClr val="AF33A6"/>
              </a:solidFill>
              <a:highlight>
                <a:srgbClr val="FFFFFF"/>
              </a:highlight>
              <a:latin typeface="Consolas"/>
              <a:ea typeface="Consolas"/>
              <a:cs typeface="Consolas"/>
              <a:sym typeface="Consolas"/>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gradFill>
          <a:gsLst>
            <a:gs pos="0">
              <a:srgbClr val="F4FC68"/>
            </a:gs>
            <a:gs pos="58000">
              <a:schemeClr val="accent2"/>
            </a:gs>
            <a:gs pos="100000">
              <a:schemeClr val="accent2"/>
            </a:gs>
          </a:gsLst>
          <a:path path="circle">
            <a:fillToRect l="100000" t="100000"/>
          </a:path>
          <a:tileRect r="-100000" b="-100000"/>
        </a:gradFill>
        <a:effectLst/>
      </p:bgPr>
    </p:bg>
    <p:spTree>
      <p:nvGrpSpPr>
        <p:cNvPr id="1" name="Shape 469"/>
        <p:cNvGrpSpPr/>
        <p:nvPr/>
      </p:nvGrpSpPr>
      <p:grpSpPr>
        <a:xfrm>
          <a:off x="0" y="0"/>
          <a:ext cx="0" cy="0"/>
          <a:chOff x="0" y="0"/>
          <a:chExt cx="0" cy="0"/>
        </a:xfrm>
      </p:grpSpPr>
      <p:pic>
        <p:nvPicPr>
          <p:cNvPr id="470" name="Google Shape;470;p52"/>
          <p:cNvPicPr preferRelativeResize="0"/>
          <p:nvPr/>
        </p:nvPicPr>
        <p:blipFill rotWithShape="1">
          <a:blip r:embed="rId3">
            <a:alphaModFix/>
          </a:blip>
          <a:srcRect r="20898" b="32619"/>
          <a:stretch/>
        </p:blipFill>
        <p:spPr>
          <a:xfrm>
            <a:off x="4736900" y="298875"/>
            <a:ext cx="4280800" cy="4872900"/>
          </a:xfrm>
          <a:prstGeom prst="rect">
            <a:avLst/>
          </a:prstGeom>
          <a:noFill/>
          <a:ln>
            <a:noFill/>
          </a:ln>
        </p:spPr>
      </p:pic>
      <p:sp>
        <p:nvSpPr>
          <p:cNvPr id="471" name="Google Shape;471;p52"/>
          <p:cNvSpPr txBox="1">
            <a:spLocks noGrp="1"/>
          </p:cNvSpPr>
          <p:nvPr>
            <p:ph type="ctrTitle"/>
          </p:nvPr>
        </p:nvSpPr>
        <p:spPr>
          <a:xfrm>
            <a:off x="779100" y="984950"/>
            <a:ext cx="5131200" cy="1572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style.css</a:t>
            </a:r>
            <a:endParaRPr/>
          </a:p>
          <a:p>
            <a:pPr marL="0" lvl="0" indent="0" algn="l" rtl="0">
              <a:spcBef>
                <a:spcPts val="0"/>
              </a:spcBef>
              <a:spcAft>
                <a:spcPts val="0"/>
              </a:spcAft>
              <a:buNone/>
            </a:pPr>
            <a:endParaRPr sz="5000"/>
          </a:p>
        </p:txBody>
      </p:sp>
      <p:sp>
        <p:nvSpPr>
          <p:cNvPr id="472" name="Google Shape;472;p52"/>
          <p:cNvSpPr/>
          <p:nvPr/>
        </p:nvSpPr>
        <p:spPr>
          <a:xfrm>
            <a:off x="783225" y="2042875"/>
            <a:ext cx="7494600" cy="2481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52"/>
          <p:cNvSpPr txBox="1"/>
          <p:nvPr/>
        </p:nvSpPr>
        <p:spPr>
          <a:xfrm>
            <a:off x="1049700" y="2205375"/>
            <a:ext cx="4650900" cy="4002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0"/>
              </a:spcBef>
              <a:spcAft>
                <a:spcPts val="0"/>
              </a:spcAft>
              <a:buNone/>
            </a:pPr>
            <a:endParaRPr>
              <a:latin typeface="IBM Plex Sans Condensed"/>
              <a:ea typeface="IBM Plex Sans Condensed"/>
              <a:cs typeface="IBM Plex Sans Condensed"/>
              <a:sym typeface="IBM Plex Sans Condensed"/>
            </a:endParaRPr>
          </a:p>
        </p:txBody>
      </p:sp>
      <p:sp>
        <p:nvSpPr>
          <p:cNvPr id="474" name="Google Shape;474;p52"/>
          <p:cNvSpPr txBox="1"/>
          <p:nvPr/>
        </p:nvSpPr>
        <p:spPr>
          <a:xfrm>
            <a:off x="1049700" y="2205375"/>
            <a:ext cx="7289400" cy="2701200"/>
          </a:xfrm>
          <a:prstGeom prst="rect">
            <a:avLst/>
          </a:prstGeom>
          <a:noFill/>
          <a:ln>
            <a:noFill/>
          </a:ln>
        </p:spPr>
        <p:txBody>
          <a:bodyPr spcFirstLastPara="1" wrap="square" lIns="91425" tIns="91425" rIns="91425" bIns="91425" anchor="t" anchorCtr="0">
            <a:spAutoFit/>
          </a:bodyPr>
          <a:lstStyle/>
          <a:p>
            <a:pPr marL="0" lvl="0" indent="0" algn="l" rtl="0">
              <a:lnSpc>
                <a:spcPct val="135714"/>
              </a:lnSpc>
              <a:spcBef>
                <a:spcPts val="0"/>
              </a:spcBef>
              <a:spcAft>
                <a:spcPts val="0"/>
              </a:spcAft>
              <a:buNone/>
            </a:pPr>
            <a:r>
              <a:rPr lang="en" sz="1050">
                <a:solidFill>
                  <a:srgbClr val="7B1FA2"/>
                </a:solidFill>
                <a:highlight>
                  <a:srgbClr val="FFFFFF"/>
                </a:highlight>
                <a:latin typeface="Consolas"/>
                <a:ea typeface="Consolas"/>
                <a:cs typeface="Consolas"/>
                <a:sym typeface="Consolas"/>
              </a:rPr>
              <a:t>@media</a:t>
            </a: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min-width</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800</a:t>
            </a:r>
            <a:r>
              <a:rPr lang="en" sz="1050">
                <a:solidFill>
                  <a:srgbClr val="7B1FA2"/>
                </a:solidFill>
                <a:highlight>
                  <a:srgbClr val="FFFFFF"/>
                </a:highlight>
                <a:latin typeface="Consolas"/>
                <a:ea typeface="Consolas"/>
                <a:cs typeface="Consolas"/>
                <a:sym typeface="Consolas"/>
              </a:rPr>
              <a:t>px</a:t>
            </a:r>
            <a:r>
              <a:rPr lang="en" sz="1050">
                <a:solidFill>
                  <a:srgbClr val="1A1A1A"/>
                </a:solidFill>
                <a:highlight>
                  <a:srgbClr val="FFFFFF"/>
                </a:highlight>
                <a:latin typeface="Consolas"/>
                <a:ea typeface="Consolas"/>
                <a:cs typeface="Consolas"/>
                <a:sym typeface="Consolas"/>
              </a:rPr>
              <a:t>) {</a:t>
            </a:r>
            <a:endParaRPr sz="1050">
              <a:solidFill>
                <a:srgbClr val="1A1A1A"/>
              </a:solidFill>
              <a:highlight>
                <a:srgbClr val="FFFFFF"/>
              </a:highlight>
              <a:latin typeface="Consolas"/>
              <a:ea typeface="Consolas"/>
              <a:cs typeface="Consolas"/>
              <a:sym typeface="Consolas"/>
            </a:endParaRPr>
          </a:p>
          <a:p>
            <a:pPr marL="0" lvl="0" indent="0" algn="l" rtl="0">
              <a:lnSpc>
                <a:spcPct val="135714"/>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AF33A6"/>
                </a:solidFill>
                <a:highlight>
                  <a:srgbClr val="FFFFFF"/>
                </a:highlight>
                <a:latin typeface="Consolas"/>
                <a:ea typeface="Consolas"/>
                <a:cs typeface="Consolas"/>
                <a:sym typeface="Consolas"/>
              </a:rPr>
              <a:t>.about-container</a:t>
            </a:r>
            <a:r>
              <a:rPr lang="en" sz="1050">
                <a:solidFill>
                  <a:srgbClr val="1A1A1A"/>
                </a:solidFill>
                <a:highlight>
                  <a:srgbClr val="FFFFFF"/>
                </a:highlight>
                <a:latin typeface="Consolas"/>
                <a:ea typeface="Consolas"/>
                <a:cs typeface="Consolas"/>
                <a:sym typeface="Consolas"/>
              </a:rPr>
              <a:t> {</a:t>
            </a:r>
            <a:endParaRPr sz="1050">
              <a:solidFill>
                <a:srgbClr val="1A1A1A"/>
              </a:solidFill>
              <a:highlight>
                <a:srgbClr val="FFFFFF"/>
              </a:highlight>
              <a:latin typeface="Consolas"/>
              <a:ea typeface="Consolas"/>
              <a:cs typeface="Consolas"/>
              <a:sym typeface="Consolas"/>
            </a:endParaRPr>
          </a:p>
          <a:p>
            <a:pPr marL="0" lvl="0" indent="0" algn="l" rtl="0">
              <a:lnSpc>
                <a:spcPct val="135714"/>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display</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flex</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marL="0" lvl="0" indent="0" algn="l" rtl="0">
              <a:lnSpc>
                <a:spcPct val="135714"/>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endParaRPr sz="1050">
              <a:solidFill>
                <a:srgbClr val="1A1A1A"/>
              </a:solidFill>
              <a:highlight>
                <a:srgbClr val="FFFFFF"/>
              </a:highlight>
              <a:latin typeface="Consolas"/>
              <a:ea typeface="Consolas"/>
              <a:cs typeface="Consolas"/>
              <a:sym typeface="Consolas"/>
            </a:endParaRPr>
          </a:p>
          <a:p>
            <a:pPr marL="0" lvl="0" indent="0" algn="l" rtl="0">
              <a:lnSpc>
                <a:spcPct val="135714"/>
              </a:lnSpc>
              <a:spcBef>
                <a:spcPts val="0"/>
              </a:spcBef>
              <a:spcAft>
                <a:spcPts val="0"/>
              </a:spcAft>
              <a:buNone/>
            </a:pPr>
            <a:endParaRPr sz="1050">
              <a:solidFill>
                <a:srgbClr val="1A1A1A"/>
              </a:solidFill>
              <a:highlight>
                <a:srgbClr val="FFFFFF"/>
              </a:highlight>
              <a:latin typeface="Consolas"/>
              <a:ea typeface="Consolas"/>
              <a:cs typeface="Consolas"/>
              <a:sym typeface="Consolas"/>
            </a:endParaRPr>
          </a:p>
          <a:p>
            <a:pPr marL="0" lvl="0" indent="0" algn="l" rtl="0">
              <a:lnSpc>
                <a:spcPct val="135714"/>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AF33A6"/>
                </a:solidFill>
                <a:highlight>
                  <a:srgbClr val="FFFFFF"/>
                </a:highlight>
                <a:latin typeface="Consolas"/>
                <a:ea typeface="Consolas"/>
                <a:cs typeface="Consolas"/>
                <a:sym typeface="Consolas"/>
              </a:rPr>
              <a:t>.about-text</a:t>
            </a:r>
            <a:r>
              <a:rPr lang="en" sz="1050">
                <a:solidFill>
                  <a:srgbClr val="1A1A1A"/>
                </a:solidFill>
                <a:highlight>
                  <a:srgbClr val="FFFFFF"/>
                </a:highlight>
                <a:latin typeface="Consolas"/>
                <a:ea typeface="Consolas"/>
                <a:cs typeface="Consolas"/>
                <a:sym typeface="Consolas"/>
              </a:rPr>
              <a:t> {</a:t>
            </a:r>
            <a:endParaRPr sz="1050">
              <a:solidFill>
                <a:srgbClr val="1A1A1A"/>
              </a:solidFill>
              <a:highlight>
                <a:srgbClr val="FFFFFF"/>
              </a:highlight>
              <a:latin typeface="Consolas"/>
              <a:ea typeface="Consolas"/>
              <a:cs typeface="Consolas"/>
              <a:sym typeface="Consolas"/>
            </a:endParaRPr>
          </a:p>
          <a:p>
            <a:pPr marL="0" lvl="0" indent="0" algn="l" rtl="0">
              <a:lnSpc>
                <a:spcPct val="135714"/>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margin-left</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var</a:t>
            </a:r>
            <a:r>
              <a:rPr lang="en" sz="1050">
                <a:solidFill>
                  <a:srgbClr val="1A1A1A"/>
                </a:solidFill>
                <a:highlight>
                  <a:srgbClr val="FFFFFF"/>
                </a:highlight>
                <a:latin typeface="Consolas"/>
                <a:ea typeface="Consolas"/>
                <a:cs typeface="Consolas"/>
                <a:sym typeface="Consolas"/>
              </a:rPr>
              <a:t>(</a:t>
            </a:r>
            <a:r>
              <a:rPr lang="en" sz="1050">
                <a:solidFill>
                  <a:srgbClr val="333333"/>
                </a:solidFill>
                <a:highlight>
                  <a:srgbClr val="FFFFFF"/>
                </a:highlight>
                <a:latin typeface="Consolas"/>
                <a:ea typeface="Consolas"/>
                <a:cs typeface="Consolas"/>
                <a:sym typeface="Consolas"/>
              </a:rPr>
              <a:t>--spacing</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marL="0" lvl="0" indent="0" algn="l" rtl="0">
              <a:lnSpc>
                <a:spcPct val="135714"/>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endParaRPr sz="1050">
              <a:solidFill>
                <a:srgbClr val="1A1A1A"/>
              </a:solidFill>
              <a:highlight>
                <a:srgbClr val="FFFFFF"/>
              </a:highlight>
              <a:latin typeface="Consolas"/>
              <a:ea typeface="Consolas"/>
              <a:cs typeface="Consolas"/>
              <a:sym typeface="Consolas"/>
            </a:endParaRPr>
          </a:p>
          <a:p>
            <a:pPr marL="0" lvl="0" indent="0" algn="l" rtl="0">
              <a:lnSpc>
                <a:spcPct val="135714"/>
              </a:lnSpc>
              <a:spcBef>
                <a:spcPts val="0"/>
              </a:spcBef>
              <a:spcAft>
                <a:spcPts val="0"/>
              </a:spcAft>
              <a:buNone/>
            </a:pP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marL="0" lvl="0" indent="0" algn="l" rtl="0">
              <a:lnSpc>
                <a:spcPct val="135714"/>
              </a:lnSpc>
              <a:spcBef>
                <a:spcPts val="0"/>
              </a:spcBef>
              <a:spcAft>
                <a:spcPts val="0"/>
              </a:spcAft>
              <a:buNone/>
            </a:pPr>
            <a:endParaRPr sz="1050">
              <a:solidFill>
                <a:srgbClr val="398BC9"/>
              </a:solidFill>
              <a:highlight>
                <a:srgbClr val="FFFFFF"/>
              </a:highlight>
              <a:latin typeface="Consolas"/>
              <a:ea typeface="Consolas"/>
              <a:cs typeface="Consolas"/>
              <a:sym typeface="Consolas"/>
            </a:endParaRPr>
          </a:p>
          <a:p>
            <a:pPr marL="0" lvl="0" indent="0" algn="l" rtl="0">
              <a:lnSpc>
                <a:spcPct val="100000"/>
              </a:lnSpc>
              <a:spcBef>
                <a:spcPts val="0"/>
              </a:spcBef>
              <a:spcAft>
                <a:spcPts val="0"/>
              </a:spcAft>
              <a:buNone/>
            </a:pPr>
            <a:endParaRPr sz="1050">
              <a:solidFill>
                <a:srgbClr val="398BC9"/>
              </a:solidFill>
              <a:highlight>
                <a:srgbClr val="FFFFFF"/>
              </a:highlight>
              <a:latin typeface="Consolas"/>
              <a:ea typeface="Consolas"/>
              <a:cs typeface="Consolas"/>
              <a:sym typeface="Consolas"/>
            </a:endParaRPr>
          </a:p>
          <a:p>
            <a:pPr marL="0" lvl="0" indent="0" algn="l" rtl="0">
              <a:lnSpc>
                <a:spcPct val="100000"/>
              </a:lnSpc>
              <a:spcBef>
                <a:spcPts val="0"/>
              </a:spcBef>
              <a:spcAft>
                <a:spcPts val="0"/>
              </a:spcAft>
              <a:buNone/>
            </a:pPr>
            <a:endParaRPr sz="1050">
              <a:solidFill>
                <a:srgbClr val="AF33A6"/>
              </a:solidFill>
              <a:highlight>
                <a:srgbClr val="FFFFFF"/>
              </a:highlight>
              <a:latin typeface="Consolas"/>
              <a:ea typeface="Consolas"/>
              <a:cs typeface="Consolas"/>
              <a:sym typeface="Consolas"/>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gradFill>
          <a:gsLst>
            <a:gs pos="0">
              <a:srgbClr val="F4FC68"/>
            </a:gs>
            <a:gs pos="58000">
              <a:schemeClr val="accent2"/>
            </a:gs>
            <a:gs pos="100000">
              <a:schemeClr val="accent2"/>
            </a:gs>
          </a:gsLst>
          <a:path path="circle">
            <a:fillToRect l="100000" t="100000"/>
          </a:path>
          <a:tileRect r="-100000" b="-100000"/>
        </a:gradFill>
        <a:effectLst/>
      </p:bgPr>
    </p:bg>
    <p:spTree>
      <p:nvGrpSpPr>
        <p:cNvPr id="1" name="Shape 478"/>
        <p:cNvGrpSpPr/>
        <p:nvPr/>
      </p:nvGrpSpPr>
      <p:grpSpPr>
        <a:xfrm>
          <a:off x="0" y="0"/>
          <a:ext cx="0" cy="0"/>
          <a:chOff x="0" y="0"/>
          <a:chExt cx="0" cy="0"/>
        </a:xfrm>
      </p:grpSpPr>
      <p:pic>
        <p:nvPicPr>
          <p:cNvPr id="479" name="Google Shape;479;p53"/>
          <p:cNvPicPr preferRelativeResize="0"/>
          <p:nvPr/>
        </p:nvPicPr>
        <p:blipFill rotWithShape="1">
          <a:blip r:embed="rId3">
            <a:alphaModFix/>
          </a:blip>
          <a:srcRect r="20898" b="32619"/>
          <a:stretch/>
        </p:blipFill>
        <p:spPr>
          <a:xfrm>
            <a:off x="4736900" y="298875"/>
            <a:ext cx="4280800" cy="4872900"/>
          </a:xfrm>
          <a:prstGeom prst="rect">
            <a:avLst/>
          </a:prstGeom>
          <a:noFill/>
          <a:ln>
            <a:noFill/>
          </a:ln>
        </p:spPr>
      </p:pic>
      <p:sp>
        <p:nvSpPr>
          <p:cNvPr id="480" name="Google Shape;480;p53"/>
          <p:cNvSpPr txBox="1">
            <a:spLocks noGrp="1"/>
          </p:cNvSpPr>
          <p:nvPr>
            <p:ph type="ctrTitle"/>
          </p:nvPr>
        </p:nvSpPr>
        <p:spPr>
          <a:xfrm>
            <a:off x="779100" y="984950"/>
            <a:ext cx="5131200" cy="1572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style.css</a:t>
            </a:r>
            <a:endParaRPr/>
          </a:p>
          <a:p>
            <a:pPr marL="0" lvl="0" indent="0" algn="l" rtl="0">
              <a:spcBef>
                <a:spcPts val="0"/>
              </a:spcBef>
              <a:spcAft>
                <a:spcPts val="0"/>
              </a:spcAft>
              <a:buNone/>
            </a:pPr>
            <a:endParaRPr sz="5000"/>
          </a:p>
        </p:txBody>
      </p:sp>
      <p:sp>
        <p:nvSpPr>
          <p:cNvPr id="481" name="Google Shape;481;p53"/>
          <p:cNvSpPr/>
          <p:nvPr/>
        </p:nvSpPr>
        <p:spPr>
          <a:xfrm>
            <a:off x="783225" y="2042875"/>
            <a:ext cx="7494600" cy="1833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53"/>
          <p:cNvSpPr txBox="1"/>
          <p:nvPr/>
        </p:nvSpPr>
        <p:spPr>
          <a:xfrm>
            <a:off x="1049700" y="2205375"/>
            <a:ext cx="4650900" cy="4002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0"/>
              </a:spcBef>
              <a:spcAft>
                <a:spcPts val="0"/>
              </a:spcAft>
              <a:buNone/>
            </a:pPr>
            <a:endParaRPr>
              <a:latin typeface="IBM Plex Sans Condensed"/>
              <a:ea typeface="IBM Plex Sans Condensed"/>
              <a:cs typeface="IBM Plex Sans Condensed"/>
              <a:sym typeface="IBM Plex Sans Condensed"/>
            </a:endParaRPr>
          </a:p>
        </p:txBody>
      </p:sp>
      <p:sp>
        <p:nvSpPr>
          <p:cNvPr id="483" name="Google Shape;483;p53"/>
          <p:cNvSpPr txBox="1"/>
          <p:nvPr/>
        </p:nvSpPr>
        <p:spPr>
          <a:xfrm>
            <a:off x="1049700" y="2205375"/>
            <a:ext cx="7289400" cy="1443000"/>
          </a:xfrm>
          <a:prstGeom prst="rect">
            <a:avLst/>
          </a:prstGeom>
          <a:noFill/>
          <a:ln>
            <a:noFill/>
          </a:ln>
        </p:spPr>
        <p:txBody>
          <a:bodyPr spcFirstLastPara="1" wrap="square" lIns="91425" tIns="91425" rIns="91425" bIns="91425" anchor="t" anchorCtr="0">
            <a:spAutoFit/>
          </a:bodyPr>
          <a:lstStyle/>
          <a:p>
            <a:pPr marL="0" lvl="0" indent="0" algn="l" rtl="0">
              <a:lnSpc>
                <a:spcPct val="135714"/>
              </a:lnSpc>
              <a:spcBef>
                <a:spcPts val="0"/>
              </a:spcBef>
              <a:spcAft>
                <a:spcPts val="0"/>
              </a:spcAft>
              <a:buNone/>
            </a:pPr>
            <a:r>
              <a:rPr lang="en" sz="1050">
                <a:solidFill>
                  <a:srgbClr val="AF33A6"/>
                </a:solidFill>
                <a:highlight>
                  <a:srgbClr val="FFFFFF"/>
                </a:highlight>
                <a:latin typeface="Consolas"/>
                <a:ea typeface="Consolas"/>
                <a:cs typeface="Consolas"/>
                <a:sym typeface="Consolas"/>
              </a:rPr>
              <a:t>.about-img</a:t>
            </a:r>
            <a:r>
              <a:rPr lang="en" sz="1050">
                <a:solidFill>
                  <a:srgbClr val="1A1A1A"/>
                </a:solidFill>
                <a:highlight>
                  <a:srgbClr val="FFFFFF"/>
                </a:highlight>
                <a:latin typeface="Consolas"/>
                <a:ea typeface="Consolas"/>
                <a:cs typeface="Consolas"/>
                <a:sym typeface="Consolas"/>
              </a:rPr>
              <a:t> {</a:t>
            </a:r>
            <a:endParaRPr sz="1050">
              <a:solidFill>
                <a:srgbClr val="1A1A1A"/>
              </a:solidFill>
              <a:highlight>
                <a:srgbClr val="FFFFFF"/>
              </a:highlight>
              <a:latin typeface="Consolas"/>
              <a:ea typeface="Consolas"/>
              <a:cs typeface="Consolas"/>
              <a:sym typeface="Consolas"/>
            </a:endParaRPr>
          </a:p>
          <a:p>
            <a:pPr marL="0" lvl="0" indent="0" algn="l" rtl="0">
              <a:lnSpc>
                <a:spcPct val="135714"/>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display</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block</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marL="0" lvl="0" indent="0" algn="l" rtl="0">
              <a:lnSpc>
                <a:spcPct val="135714"/>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width</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100</a:t>
            </a:r>
            <a:r>
              <a:rPr lang="en" sz="1050">
                <a:solidFill>
                  <a:srgbClr val="7B1FA2"/>
                </a:solidFill>
                <a:highlight>
                  <a:srgbClr val="FFFFFF"/>
                </a:highlight>
                <a:latin typeface="Consolas"/>
                <a:ea typeface="Consolas"/>
                <a:cs typeface="Consolas"/>
                <a:sym typeface="Consolas"/>
              </a:rPr>
              <a:t>%</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marL="0" lvl="0" indent="0" algn="l" rtl="0">
              <a:lnSpc>
                <a:spcPct val="135714"/>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max-width</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350</a:t>
            </a:r>
            <a:r>
              <a:rPr lang="en" sz="1050">
                <a:solidFill>
                  <a:srgbClr val="7B1FA2"/>
                </a:solidFill>
                <a:highlight>
                  <a:srgbClr val="FFFFFF"/>
                </a:highlight>
                <a:latin typeface="Consolas"/>
                <a:ea typeface="Consolas"/>
                <a:cs typeface="Consolas"/>
                <a:sym typeface="Consolas"/>
              </a:rPr>
              <a:t>px</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marL="0" lvl="0" indent="0" algn="l" rtl="0">
              <a:lnSpc>
                <a:spcPct val="135714"/>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margin</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0</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auto</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var</a:t>
            </a:r>
            <a:r>
              <a:rPr lang="en" sz="1050">
                <a:solidFill>
                  <a:srgbClr val="1A1A1A"/>
                </a:solidFill>
                <a:highlight>
                  <a:srgbClr val="FFFFFF"/>
                </a:highlight>
                <a:latin typeface="Consolas"/>
                <a:ea typeface="Consolas"/>
                <a:cs typeface="Consolas"/>
                <a:sym typeface="Consolas"/>
              </a:rPr>
              <a:t>(</a:t>
            </a:r>
            <a:r>
              <a:rPr lang="en" sz="1050">
                <a:solidFill>
                  <a:srgbClr val="333333"/>
                </a:solidFill>
                <a:highlight>
                  <a:srgbClr val="FFFFFF"/>
                </a:highlight>
                <a:latin typeface="Consolas"/>
                <a:ea typeface="Consolas"/>
                <a:cs typeface="Consolas"/>
                <a:sym typeface="Consolas"/>
              </a:rPr>
              <a:t>--spacing</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marL="0" lvl="0" indent="0" algn="l" rtl="0">
              <a:lnSpc>
                <a:spcPct val="135714"/>
              </a:lnSpc>
              <a:spcBef>
                <a:spcPts val="0"/>
              </a:spcBef>
              <a:spcAft>
                <a:spcPts val="0"/>
              </a:spcAft>
              <a:buNone/>
            </a:pPr>
            <a:r>
              <a:rPr lang="en" sz="1050">
                <a:solidFill>
                  <a:srgbClr val="1A1A1A"/>
                </a:solidFill>
                <a:highlight>
                  <a:srgbClr val="FFFFFF"/>
                </a:highlight>
                <a:latin typeface="Consolas"/>
                <a:ea typeface="Consolas"/>
                <a:cs typeface="Consolas"/>
                <a:sym typeface="Consolas"/>
              </a:rPr>
              <a:t>}</a:t>
            </a:r>
            <a:endParaRPr sz="1050">
              <a:solidFill>
                <a:srgbClr val="AF33A6"/>
              </a:solidFill>
              <a:highlight>
                <a:srgbClr val="FFFFFF"/>
              </a:highlight>
              <a:latin typeface="Consolas"/>
              <a:ea typeface="Consolas"/>
              <a:cs typeface="Consolas"/>
              <a:sym typeface="Consolas"/>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gradFill>
          <a:gsLst>
            <a:gs pos="0">
              <a:srgbClr val="9FFAFF"/>
            </a:gs>
            <a:gs pos="58000">
              <a:schemeClr val="accent1"/>
            </a:gs>
            <a:gs pos="100000">
              <a:schemeClr val="accent1"/>
            </a:gs>
          </a:gsLst>
          <a:path path="circle">
            <a:fillToRect l="100000" t="100000"/>
          </a:path>
          <a:tileRect r="-100000" b="-100000"/>
        </a:gradFill>
        <a:effectLst/>
      </p:bgPr>
    </p:bg>
    <p:spTree>
      <p:nvGrpSpPr>
        <p:cNvPr id="1" name="Shape 487"/>
        <p:cNvGrpSpPr/>
        <p:nvPr/>
      </p:nvGrpSpPr>
      <p:grpSpPr>
        <a:xfrm>
          <a:off x="0" y="0"/>
          <a:ext cx="0" cy="0"/>
          <a:chOff x="0" y="0"/>
          <a:chExt cx="0" cy="0"/>
        </a:xfrm>
      </p:grpSpPr>
      <p:sp>
        <p:nvSpPr>
          <p:cNvPr id="488" name="Google Shape;488;p54"/>
          <p:cNvSpPr txBox="1">
            <a:spLocks noGrp="1"/>
          </p:cNvSpPr>
          <p:nvPr>
            <p:ph type="ctrTitle"/>
          </p:nvPr>
        </p:nvSpPr>
        <p:spPr>
          <a:xfrm>
            <a:off x="779100" y="984950"/>
            <a:ext cx="6957300" cy="33582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interactivity </a:t>
            </a:r>
            <a:endParaRPr/>
          </a:p>
          <a:p>
            <a:pPr marL="0" lvl="0" indent="0" algn="l" rtl="0">
              <a:spcBef>
                <a:spcPts val="0"/>
              </a:spcBef>
              <a:spcAft>
                <a:spcPts val="0"/>
              </a:spcAft>
              <a:buNone/>
            </a:pPr>
            <a:r>
              <a:rPr lang="en"/>
              <a:t>with CSS</a:t>
            </a:r>
            <a:endParaRPr/>
          </a:p>
          <a:p>
            <a:pPr marL="0" lvl="0" indent="0" algn="l" rtl="0">
              <a:spcBef>
                <a:spcPts val="0"/>
              </a:spcBef>
              <a:spcAft>
                <a:spcPts val="0"/>
              </a:spcAft>
              <a:buNone/>
            </a:pPr>
            <a:endParaRPr sz="5000"/>
          </a:p>
        </p:txBody>
      </p:sp>
      <p:pic>
        <p:nvPicPr>
          <p:cNvPr id="489" name="Google Shape;489;p54"/>
          <p:cNvPicPr preferRelativeResize="0"/>
          <p:nvPr/>
        </p:nvPicPr>
        <p:blipFill>
          <a:blip r:embed="rId3">
            <a:alphaModFix/>
          </a:blip>
          <a:stretch>
            <a:fillRect/>
          </a:stretch>
        </p:blipFill>
        <p:spPr>
          <a:xfrm>
            <a:off x="5910177" y="1129286"/>
            <a:ext cx="2904825" cy="3705499"/>
          </a:xfrm>
          <a:prstGeom prst="rect">
            <a:avLst/>
          </a:prstGeom>
          <a:noFill/>
          <a:ln>
            <a:noFill/>
          </a:ln>
        </p:spPr>
      </p:pic>
      <p:sp>
        <p:nvSpPr>
          <p:cNvPr id="490" name="Google Shape;490;p54"/>
          <p:cNvSpPr txBox="1">
            <a:spLocks noGrp="1"/>
          </p:cNvSpPr>
          <p:nvPr>
            <p:ph type="subTitle" idx="4294967295"/>
          </p:nvPr>
        </p:nvSpPr>
        <p:spPr>
          <a:xfrm>
            <a:off x="779100" y="3775725"/>
            <a:ext cx="5662500" cy="1487400"/>
          </a:xfrm>
          <a:prstGeom prst="rect">
            <a:avLst/>
          </a:prstGeom>
        </p:spPr>
        <p:txBody>
          <a:bodyPr spcFirstLastPara="1" wrap="square" lIns="0" tIns="0" rIns="0" bIns="0" anchor="t" anchorCtr="0">
            <a:noAutofit/>
          </a:bodyPr>
          <a:lstStyle/>
          <a:p>
            <a:pPr marL="0" lvl="0" indent="0" algn="l" rtl="0">
              <a:spcBef>
                <a:spcPts val="0"/>
              </a:spcBef>
              <a:spcAft>
                <a:spcPts val="800"/>
              </a:spcAft>
              <a:buNone/>
            </a:pPr>
            <a:r>
              <a:rPr lang="en"/>
              <a:t>Changing the style of an element when the user moves their mouse over it</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gradFill>
          <a:gsLst>
            <a:gs pos="0">
              <a:srgbClr val="9FFAFF"/>
            </a:gs>
            <a:gs pos="58000">
              <a:schemeClr val="accent1"/>
            </a:gs>
            <a:gs pos="100000">
              <a:schemeClr val="accent1"/>
            </a:gs>
          </a:gsLst>
          <a:path path="circle">
            <a:fillToRect l="100000" t="100000"/>
          </a:path>
          <a:tileRect r="-100000" b="-100000"/>
        </a:gradFill>
        <a:effectLst/>
      </p:bgPr>
    </p:bg>
    <p:spTree>
      <p:nvGrpSpPr>
        <p:cNvPr id="1" name="Shape 494"/>
        <p:cNvGrpSpPr/>
        <p:nvPr/>
      </p:nvGrpSpPr>
      <p:grpSpPr>
        <a:xfrm>
          <a:off x="0" y="0"/>
          <a:ext cx="0" cy="0"/>
          <a:chOff x="0" y="0"/>
          <a:chExt cx="0" cy="0"/>
        </a:xfrm>
      </p:grpSpPr>
      <p:sp>
        <p:nvSpPr>
          <p:cNvPr id="495" name="Google Shape;495;p55"/>
          <p:cNvSpPr txBox="1">
            <a:spLocks noGrp="1"/>
          </p:cNvSpPr>
          <p:nvPr>
            <p:ph type="ctrTitle"/>
          </p:nvPr>
        </p:nvSpPr>
        <p:spPr>
          <a:xfrm>
            <a:off x="779100" y="984950"/>
            <a:ext cx="6957300" cy="1572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Hover states</a:t>
            </a:r>
            <a:endParaRPr/>
          </a:p>
          <a:p>
            <a:pPr marL="0" lvl="0" indent="0" algn="l" rtl="0">
              <a:spcBef>
                <a:spcPts val="0"/>
              </a:spcBef>
              <a:spcAft>
                <a:spcPts val="0"/>
              </a:spcAft>
              <a:buNone/>
            </a:pPr>
            <a:endParaRPr sz="5000"/>
          </a:p>
        </p:txBody>
      </p:sp>
      <p:sp>
        <p:nvSpPr>
          <p:cNvPr id="496" name="Google Shape;496;p55"/>
          <p:cNvSpPr/>
          <p:nvPr/>
        </p:nvSpPr>
        <p:spPr>
          <a:xfrm>
            <a:off x="783225" y="3566875"/>
            <a:ext cx="4974000" cy="1229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55"/>
          <p:cNvSpPr txBox="1"/>
          <p:nvPr/>
        </p:nvSpPr>
        <p:spPr>
          <a:xfrm>
            <a:off x="1049700" y="2205375"/>
            <a:ext cx="4650900" cy="4002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0"/>
              </a:spcBef>
              <a:spcAft>
                <a:spcPts val="0"/>
              </a:spcAft>
              <a:buNone/>
            </a:pPr>
            <a:endParaRPr>
              <a:latin typeface="IBM Plex Sans Condensed"/>
              <a:ea typeface="IBM Plex Sans Condensed"/>
              <a:cs typeface="IBM Plex Sans Condensed"/>
              <a:sym typeface="IBM Plex Sans Condensed"/>
            </a:endParaRPr>
          </a:p>
        </p:txBody>
      </p:sp>
      <p:sp>
        <p:nvSpPr>
          <p:cNvPr id="498" name="Google Shape;498;p55"/>
          <p:cNvSpPr txBox="1"/>
          <p:nvPr/>
        </p:nvSpPr>
        <p:spPr>
          <a:xfrm>
            <a:off x="1049700" y="3729375"/>
            <a:ext cx="4650900" cy="13161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0"/>
              </a:spcBef>
              <a:spcAft>
                <a:spcPts val="0"/>
              </a:spcAft>
              <a:buNone/>
            </a:pPr>
            <a:r>
              <a:rPr lang="en" sz="1050">
                <a:solidFill>
                  <a:srgbClr val="AF33A6"/>
                </a:solidFill>
                <a:latin typeface="Consolas"/>
                <a:ea typeface="Consolas"/>
                <a:cs typeface="Consolas"/>
                <a:sym typeface="Consolas"/>
              </a:rPr>
              <a:t>.button:hover</a:t>
            </a:r>
            <a:r>
              <a:rPr lang="en" sz="1050">
                <a:solidFill>
                  <a:srgbClr val="1A1A1A"/>
                </a:solidFill>
                <a:latin typeface="Consolas"/>
                <a:ea typeface="Consolas"/>
                <a:cs typeface="Consolas"/>
                <a:sym typeface="Consolas"/>
              </a:rPr>
              <a:t> {</a:t>
            </a:r>
            <a:endParaRPr sz="1050">
              <a:solidFill>
                <a:srgbClr val="1A1A1A"/>
              </a:solidFill>
              <a:latin typeface="Consolas"/>
              <a:ea typeface="Consolas"/>
              <a:cs typeface="Consolas"/>
              <a:sym typeface="Consolas"/>
            </a:endParaRPr>
          </a:p>
          <a:p>
            <a:pPr marL="0" lvl="0" indent="0" algn="l" rtl="0">
              <a:lnSpc>
                <a:spcPct val="100000"/>
              </a:lnSpc>
              <a:spcBef>
                <a:spcPts val="0"/>
              </a:spcBef>
              <a:spcAft>
                <a:spcPts val="0"/>
              </a:spcAft>
              <a:buNone/>
            </a:pPr>
            <a:endParaRPr sz="1050">
              <a:solidFill>
                <a:srgbClr val="1A1A1A"/>
              </a:solidFill>
              <a:latin typeface="Consolas"/>
              <a:ea typeface="Consolas"/>
              <a:cs typeface="Consolas"/>
              <a:sym typeface="Consolas"/>
            </a:endParaRPr>
          </a:p>
          <a:p>
            <a:pPr marL="0" lvl="0" indent="0" algn="l" rtl="0">
              <a:lnSpc>
                <a:spcPct val="100000"/>
              </a:lnSpc>
              <a:spcBef>
                <a:spcPts val="0"/>
              </a:spcBef>
              <a:spcAft>
                <a:spcPts val="0"/>
              </a:spcAft>
              <a:buNone/>
            </a:pPr>
            <a:r>
              <a:rPr lang="en" sz="1050">
                <a:solidFill>
                  <a:srgbClr val="1A1A1A"/>
                </a:solidFill>
                <a:latin typeface="Consolas"/>
                <a:ea typeface="Consolas"/>
                <a:cs typeface="Consolas"/>
                <a:sym typeface="Consolas"/>
              </a:rPr>
              <a:t>}</a:t>
            </a:r>
            <a:endParaRPr sz="1050">
              <a:solidFill>
                <a:srgbClr val="1A1A1A"/>
              </a:solidFill>
              <a:latin typeface="Consolas"/>
              <a:ea typeface="Consolas"/>
              <a:cs typeface="Consolas"/>
              <a:sym typeface="Consolas"/>
            </a:endParaRPr>
          </a:p>
          <a:p>
            <a:pPr marL="0" lvl="0" indent="0" algn="l" rtl="0">
              <a:lnSpc>
                <a:spcPct val="100000"/>
              </a:lnSpc>
              <a:spcBef>
                <a:spcPts val="0"/>
              </a:spcBef>
              <a:spcAft>
                <a:spcPts val="0"/>
              </a:spcAft>
              <a:buNone/>
            </a:pPr>
            <a:endParaRPr sz="1050">
              <a:solidFill>
                <a:srgbClr val="AF33A6"/>
              </a:solidFill>
              <a:highlight>
                <a:srgbClr val="FFFFFF"/>
              </a:highlight>
              <a:latin typeface="Consolas"/>
              <a:ea typeface="Consolas"/>
              <a:cs typeface="Consolas"/>
              <a:sym typeface="Consolas"/>
            </a:endParaRPr>
          </a:p>
          <a:p>
            <a:pPr marL="0" lvl="0" indent="0" algn="l" rtl="0">
              <a:lnSpc>
                <a:spcPct val="100000"/>
              </a:lnSpc>
              <a:spcBef>
                <a:spcPts val="0"/>
              </a:spcBef>
              <a:spcAft>
                <a:spcPts val="0"/>
              </a:spcAft>
              <a:buNone/>
            </a:pPr>
            <a:endParaRPr sz="1050">
              <a:solidFill>
                <a:srgbClr val="1A1A1A"/>
              </a:solidFill>
              <a:highlight>
                <a:srgbClr val="FFFFFF"/>
              </a:highlight>
              <a:latin typeface="Consolas"/>
              <a:ea typeface="Consolas"/>
              <a:cs typeface="Consolas"/>
              <a:sym typeface="Consolas"/>
            </a:endParaRPr>
          </a:p>
          <a:p>
            <a:pPr marL="0" lvl="0" indent="0" algn="l" rtl="0">
              <a:lnSpc>
                <a:spcPct val="100000"/>
              </a:lnSpc>
              <a:spcBef>
                <a:spcPts val="0"/>
              </a:spcBef>
              <a:spcAft>
                <a:spcPts val="0"/>
              </a:spcAft>
              <a:buNone/>
            </a:pPr>
            <a:endParaRPr sz="1050">
              <a:solidFill>
                <a:srgbClr val="AF33A6"/>
              </a:solidFill>
              <a:highlight>
                <a:srgbClr val="FFFFFF"/>
              </a:highlight>
              <a:latin typeface="Consolas"/>
              <a:ea typeface="Consolas"/>
              <a:cs typeface="Consolas"/>
              <a:sym typeface="Consolas"/>
            </a:endParaRPr>
          </a:p>
          <a:p>
            <a:pPr marL="0" lvl="0" indent="0" algn="l" rtl="0">
              <a:lnSpc>
                <a:spcPct val="100000"/>
              </a:lnSpc>
              <a:spcBef>
                <a:spcPts val="0"/>
              </a:spcBef>
              <a:spcAft>
                <a:spcPts val="0"/>
              </a:spcAft>
              <a:buNone/>
            </a:pPr>
            <a:endParaRPr sz="1050">
              <a:solidFill>
                <a:srgbClr val="398BC9"/>
              </a:solidFill>
              <a:highlight>
                <a:srgbClr val="FFFFFF"/>
              </a:highlight>
              <a:latin typeface="Consolas"/>
              <a:ea typeface="Consolas"/>
              <a:cs typeface="Consolas"/>
              <a:sym typeface="Consolas"/>
            </a:endParaRPr>
          </a:p>
        </p:txBody>
      </p:sp>
      <p:pic>
        <p:nvPicPr>
          <p:cNvPr id="499" name="Google Shape;499;p55"/>
          <p:cNvPicPr preferRelativeResize="0"/>
          <p:nvPr/>
        </p:nvPicPr>
        <p:blipFill>
          <a:blip r:embed="rId3">
            <a:alphaModFix/>
          </a:blip>
          <a:stretch>
            <a:fillRect/>
          </a:stretch>
        </p:blipFill>
        <p:spPr>
          <a:xfrm>
            <a:off x="5910177" y="1129286"/>
            <a:ext cx="2904825" cy="3705499"/>
          </a:xfrm>
          <a:prstGeom prst="rect">
            <a:avLst/>
          </a:prstGeom>
          <a:noFill/>
          <a:ln>
            <a:noFill/>
          </a:ln>
        </p:spPr>
      </p:pic>
      <p:sp>
        <p:nvSpPr>
          <p:cNvPr id="500" name="Google Shape;500;p55"/>
          <p:cNvSpPr txBox="1">
            <a:spLocks noGrp="1"/>
          </p:cNvSpPr>
          <p:nvPr>
            <p:ph type="subTitle" idx="4294967295"/>
          </p:nvPr>
        </p:nvSpPr>
        <p:spPr>
          <a:xfrm>
            <a:off x="779100" y="2099325"/>
            <a:ext cx="5662500" cy="383700"/>
          </a:xfrm>
          <a:prstGeom prst="rect">
            <a:avLst/>
          </a:prstGeom>
        </p:spPr>
        <p:txBody>
          <a:bodyPr spcFirstLastPara="1" wrap="square" lIns="0" tIns="0" rIns="0" bIns="0" anchor="t" anchorCtr="0">
            <a:noAutofit/>
          </a:bodyPr>
          <a:lstStyle/>
          <a:p>
            <a:pPr marL="0" lvl="0" indent="0" algn="l" rtl="0">
              <a:spcBef>
                <a:spcPts val="0"/>
              </a:spcBef>
              <a:spcAft>
                <a:spcPts val="800"/>
              </a:spcAft>
              <a:buNone/>
            </a:pPr>
            <a:r>
              <a:rPr lang="en"/>
              <a:t>Changing the style of an element when the user moves their mouse over it</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gradFill>
          <a:gsLst>
            <a:gs pos="0">
              <a:srgbClr val="9FFAFF"/>
            </a:gs>
            <a:gs pos="58000">
              <a:schemeClr val="accent1"/>
            </a:gs>
            <a:gs pos="100000">
              <a:schemeClr val="accent1"/>
            </a:gs>
          </a:gsLst>
          <a:path path="circle">
            <a:fillToRect l="100000" t="100000"/>
          </a:path>
          <a:tileRect r="-100000" b="-100000"/>
        </a:gradFill>
        <a:effectLst/>
      </p:bgPr>
    </p:bg>
    <p:spTree>
      <p:nvGrpSpPr>
        <p:cNvPr id="1" name="Shape 504"/>
        <p:cNvGrpSpPr/>
        <p:nvPr/>
      </p:nvGrpSpPr>
      <p:grpSpPr>
        <a:xfrm>
          <a:off x="0" y="0"/>
          <a:ext cx="0" cy="0"/>
          <a:chOff x="0" y="0"/>
          <a:chExt cx="0" cy="0"/>
        </a:xfrm>
      </p:grpSpPr>
      <p:sp>
        <p:nvSpPr>
          <p:cNvPr id="505" name="Google Shape;505;p56"/>
          <p:cNvSpPr txBox="1">
            <a:spLocks noGrp="1"/>
          </p:cNvSpPr>
          <p:nvPr>
            <p:ph type="ctrTitle"/>
          </p:nvPr>
        </p:nvSpPr>
        <p:spPr>
          <a:xfrm>
            <a:off x="779100" y="984950"/>
            <a:ext cx="6957300" cy="1572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style.css</a:t>
            </a:r>
            <a:endParaRPr/>
          </a:p>
          <a:p>
            <a:pPr marL="0" lvl="0" indent="0" algn="l" rtl="0">
              <a:spcBef>
                <a:spcPts val="0"/>
              </a:spcBef>
              <a:spcAft>
                <a:spcPts val="0"/>
              </a:spcAft>
              <a:buNone/>
            </a:pPr>
            <a:endParaRPr sz="5000"/>
          </a:p>
        </p:txBody>
      </p:sp>
      <p:sp>
        <p:nvSpPr>
          <p:cNvPr id="506" name="Google Shape;506;p56"/>
          <p:cNvSpPr/>
          <p:nvPr/>
        </p:nvSpPr>
        <p:spPr>
          <a:xfrm>
            <a:off x="783225" y="2120200"/>
            <a:ext cx="4974000" cy="3022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56"/>
          <p:cNvSpPr txBox="1"/>
          <p:nvPr/>
        </p:nvSpPr>
        <p:spPr>
          <a:xfrm>
            <a:off x="1049700" y="2376975"/>
            <a:ext cx="4650900" cy="14616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050">
                <a:solidFill>
                  <a:srgbClr val="AF33A6"/>
                </a:solidFill>
                <a:highlight>
                  <a:srgbClr val="FFFFFF"/>
                </a:highlight>
                <a:latin typeface="Consolas"/>
                <a:ea typeface="Consolas"/>
                <a:cs typeface="Consolas"/>
                <a:sym typeface="Consolas"/>
              </a:rPr>
              <a:t>.button</a:t>
            </a:r>
            <a:r>
              <a:rPr lang="en" sz="1050">
                <a:solidFill>
                  <a:srgbClr val="1A1A1A"/>
                </a:solidFill>
                <a:highlight>
                  <a:srgbClr val="FFFFFF"/>
                </a:highlight>
                <a:latin typeface="Consolas"/>
                <a:ea typeface="Consolas"/>
                <a:cs typeface="Consolas"/>
                <a:sym typeface="Consolas"/>
              </a:rPr>
              <a:t> {</a:t>
            </a:r>
            <a:endParaRPr sz="1050">
              <a:solidFill>
                <a:srgbClr val="1A1A1A"/>
              </a:solidFill>
              <a:highlight>
                <a:srgbClr val="FFFFFF"/>
              </a:highlight>
              <a:latin typeface="Consolas"/>
              <a:ea typeface="Consolas"/>
              <a:cs typeface="Consolas"/>
              <a:sym typeface="Consolas"/>
            </a:endParaRPr>
          </a:p>
          <a:p>
            <a:pPr marL="0" lvl="0" indent="0" algn="l" rtl="0">
              <a:lnSpc>
                <a:spcPct val="115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padding</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1</a:t>
            </a:r>
            <a:r>
              <a:rPr lang="en" sz="1050">
                <a:solidFill>
                  <a:srgbClr val="7B1FA2"/>
                </a:solidFill>
                <a:highlight>
                  <a:srgbClr val="FFFFFF"/>
                </a:highlight>
                <a:latin typeface="Consolas"/>
                <a:ea typeface="Consolas"/>
                <a:cs typeface="Consolas"/>
                <a:sym typeface="Consolas"/>
              </a:rPr>
              <a:t>rem</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marL="0" lvl="0" indent="0" algn="l" rtl="0">
              <a:lnSpc>
                <a:spcPct val="115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border</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2</a:t>
            </a:r>
            <a:r>
              <a:rPr lang="en" sz="1050">
                <a:solidFill>
                  <a:srgbClr val="7B1FA2"/>
                </a:solidFill>
                <a:highlight>
                  <a:srgbClr val="FFFFFF"/>
                </a:highlight>
                <a:latin typeface="Consolas"/>
                <a:ea typeface="Consolas"/>
                <a:cs typeface="Consolas"/>
                <a:sym typeface="Consolas"/>
              </a:rPr>
              <a:t>px</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solid</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var</a:t>
            </a:r>
            <a:r>
              <a:rPr lang="en" sz="1050">
                <a:solidFill>
                  <a:srgbClr val="1A1A1A"/>
                </a:solidFill>
                <a:highlight>
                  <a:srgbClr val="FFFFFF"/>
                </a:highlight>
                <a:latin typeface="Consolas"/>
                <a:ea typeface="Consolas"/>
                <a:cs typeface="Consolas"/>
                <a:sym typeface="Consolas"/>
              </a:rPr>
              <a:t>(</a:t>
            </a:r>
            <a:r>
              <a:rPr lang="en" sz="1050">
                <a:solidFill>
                  <a:srgbClr val="333333"/>
                </a:solidFill>
                <a:highlight>
                  <a:srgbClr val="FFFFFF"/>
                </a:highlight>
                <a:latin typeface="Consolas"/>
                <a:ea typeface="Consolas"/>
                <a:cs typeface="Consolas"/>
                <a:sym typeface="Consolas"/>
              </a:rPr>
              <a:t>--primary</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marL="0" lvl="0" indent="0" algn="l" rtl="0">
              <a:lnSpc>
                <a:spcPct val="115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font-weight</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bold</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marL="0" lvl="0" indent="0" algn="l" rtl="0">
              <a:lnSpc>
                <a:spcPct val="115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text-decoration</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none</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marL="0" lvl="0" indent="0" algn="l" rtl="0">
              <a:lnSpc>
                <a:spcPct val="115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color</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var</a:t>
            </a:r>
            <a:r>
              <a:rPr lang="en" sz="1050">
                <a:solidFill>
                  <a:srgbClr val="1A1A1A"/>
                </a:solidFill>
                <a:highlight>
                  <a:srgbClr val="FFFFFF"/>
                </a:highlight>
                <a:latin typeface="Consolas"/>
                <a:ea typeface="Consolas"/>
                <a:cs typeface="Consolas"/>
                <a:sym typeface="Consolas"/>
              </a:rPr>
              <a:t>(</a:t>
            </a:r>
            <a:r>
              <a:rPr lang="en" sz="1050">
                <a:solidFill>
                  <a:srgbClr val="333333"/>
                </a:solidFill>
                <a:highlight>
                  <a:srgbClr val="FFFFFF"/>
                </a:highlight>
                <a:latin typeface="Consolas"/>
                <a:ea typeface="Consolas"/>
                <a:cs typeface="Consolas"/>
                <a:sym typeface="Consolas"/>
              </a:rPr>
              <a:t>--primary</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marL="0" lvl="0" indent="0" algn="l" rtl="0">
              <a:lnSpc>
                <a:spcPct val="115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a:t>
            </a:r>
            <a:endParaRPr sz="1050">
              <a:solidFill>
                <a:srgbClr val="AF33A6"/>
              </a:solidFill>
              <a:latin typeface="Consolas"/>
              <a:ea typeface="Consolas"/>
              <a:cs typeface="Consolas"/>
              <a:sym typeface="Consolas"/>
            </a:endParaRPr>
          </a:p>
        </p:txBody>
      </p:sp>
      <p:pic>
        <p:nvPicPr>
          <p:cNvPr id="508" name="Google Shape;508;p56"/>
          <p:cNvPicPr preferRelativeResize="0"/>
          <p:nvPr/>
        </p:nvPicPr>
        <p:blipFill>
          <a:blip r:embed="rId3">
            <a:alphaModFix/>
          </a:blip>
          <a:stretch>
            <a:fillRect/>
          </a:stretch>
        </p:blipFill>
        <p:spPr>
          <a:xfrm>
            <a:off x="5910177" y="1129286"/>
            <a:ext cx="2904825" cy="3705499"/>
          </a:xfrm>
          <a:prstGeom prst="rect">
            <a:avLst/>
          </a:prstGeom>
          <a:noFill/>
          <a:ln>
            <a:noFill/>
          </a:ln>
        </p:spPr>
      </p:pic>
      <p:sp>
        <p:nvSpPr>
          <p:cNvPr id="509" name="Google Shape;509;p56"/>
          <p:cNvSpPr txBox="1"/>
          <p:nvPr/>
        </p:nvSpPr>
        <p:spPr>
          <a:xfrm>
            <a:off x="1049700" y="3918425"/>
            <a:ext cx="5379900" cy="9039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050">
                <a:solidFill>
                  <a:srgbClr val="AF33A6"/>
                </a:solidFill>
                <a:highlight>
                  <a:srgbClr val="FFFFFF"/>
                </a:highlight>
                <a:latin typeface="Consolas"/>
                <a:ea typeface="Consolas"/>
                <a:cs typeface="Consolas"/>
                <a:sym typeface="Consolas"/>
              </a:rPr>
              <a:t>.button:hover</a:t>
            </a:r>
            <a:r>
              <a:rPr lang="en" sz="1050">
                <a:solidFill>
                  <a:srgbClr val="1A1A1A"/>
                </a:solidFill>
                <a:highlight>
                  <a:srgbClr val="FFFFFF"/>
                </a:highlight>
                <a:latin typeface="Consolas"/>
                <a:ea typeface="Consolas"/>
                <a:cs typeface="Consolas"/>
                <a:sym typeface="Consolas"/>
              </a:rPr>
              <a:t> {</a:t>
            </a:r>
            <a:endParaRPr sz="1050">
              <a:solidFill>
                <a:srgbClr val="1A1A1A"/>
              </a:solidFill>
              <a:highlight>
                <a:srgbClr val="FFFFFF"/>
              </a:highlight>
              <a:latin typeface="Consolas"/>
              <a:ea typeface="Consolas"/>
              <a:cs typeface="Consolas"/>
              <a:sym typeface="Consolas"/>
            </a:endParaRPr>
          </a:p>
          <a:p>
            <a:pPr marL="0" lvl="0" indent="0" algn="l" rtl="0">
              <a:lnSpc>
                <a:spcPct val="115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color</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white</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marL="0" lvl="0" indent="0" algn="l" rtl="0">
              <a:lnSpc>
                <a:spcPct val="115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background-color</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var</a:t>
            </a:r>
            <a:r>
              <a:rPr lang="en" sz="1050">
                <a:solidFill>
                  <a:srgbClr val="1A1A1A"/>
                </a:solidFill>
                <a:highlight>
                  <a:srgbClr val="FFFFFF"/>
                </a:highlight>
                <a:latin typeface="Consolas"/>
                <a:ea typeface="Consolas"/>
                <a:cs typeface="Consolas"/>
                <a:sym typeface="Consolas"/>
              </a:rPr>
              <a:t>(</a:t>
            </a:r>
            <a:r>
              <a:rPr lang="en" sz="1050">
                <a:solidFill>
                  <a:srgbClr val="333333"/>
                </a:solidFill>
                <a:highlight>
                  <a:srgbClr val="FFFFFF"/>
                </a:highlight>
                <a:latin typeface="Consolas"/>
                <a:ea typeface="Consolas"/>
                <a:cs typeface="Consolas"/>
                <a:sym typeface="Consolas"/>
              </a:rPr>
              <a:t>--primary</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marL="0" lvl="0" indent="0" algn="l" rtl="0">
              <a:lnSpc>
                <a:spcPct val="115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a:t>
            </a:r>
            <a:endParaRPr>
              <a:latin typeface="IBM Plex Sans Condensed"/>
              <a:ea typeface="IBM Plex Sans Condensed"/>
              <a:cs typeface="IBM Plex Sans Condensed"/>
              <a:sym typeface="IBM Plex Sans Condense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09"/>
                                        </p:tgtEl>
                                        <p:attrNameLst>
                                          <p:attrName>style.visibility</p:attrName>
                                        </p:attrNameLst>
                                      </p:cBhvr>
                                      <p:to>
                                        <p:strVal val="visible"/>
                                      </p:to>
                                    </p:set>
                                    <p:animEffect transition="in" filter="fade">
                                      <p:cBhvr>
                                        <p:cTn id="7" dur="1000"/>
                                        <p:tgtEl>
                                          <p:spTgt spid="5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bg>
      <p:bgPr>
        <a:gradFill>
          <a:gsLst>
            <a:gs pos="0">
              <a:srgbClr val="9FFAFF"/>
            </a:gs>
            <a:gs pos="58000">
              <a:schemeClr val="accent1"/>
            </a:gs>
            <a:gs pos="100000">
              <a:schemeClr val="accent1"/>
            </a:gs>
          </a:gsLst>
          <a:path path="circle">
            <a:fillToRect l="100000" t="100000"/>
          </a:path>
          <a:tileRect r="-100000" b="-100000"/>
        </a:gradFill>
        <a:effectLst/>
      </p:bgPr>
    </p:bg>
    <p:spTree>
      <p:nvGrpSpPr>
        <p:cNvPr id="1" name="Shape 513"/>
        <p:cNvGrpSpPr/>
        <p:nvPr/>
      </p:nvGrpSpPr>
      <p:grpSpPr>
        <a:xfrm>
          <a:off x="0" y="0"/>
          <a:ext cx="0" cy="0"/>
          <a:chOff x="0" y="0"/>
          <a:chExt cx="0" cy="0"/>
        </a:xfrm>
      </p:grpSpPr>
      <p:sp>
        <p:nvSpPr>
          <p:cNvPr id="514" name="Google Shape;514;p57"/>
          <p:cNvSpPr txBox="1">
            <a:spLocks noGrp="1"/>
          </p:cNvSpPr>
          <p:nvPr>
            <p:ph type="ctrTitle"/>
          </p:nvPr>
        </p:nvSpPr>
        <p:spPr>
          <a:xfrm>
            <a:off x="779100" y="984950"/>
            <a:ext cx="6957300" cy="15726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Index.html</a:t>
            </a:r>
            <a:endParaRPr sz="5000"/>
          </a:p>
        </p:txBody>
      </p:sp>
      <p:sp>
        <p:nvSpPr>
          <p:cNvPr id="515" name="Google Shape;515;p57"/>
          <p:cNvSpPr/>
          <p:nvPr/>
        </p:nvSpPr>
        <p:spPr>
          <a:xfrm>
            <a:off x="783225" y="2120200"/>
            <a:ext cx="4974000" cy="906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57"/>
          <p:cNvSpPr txBox="1"/>
          <p:nvPr/>
        </p:nvSpPr>
        <p:spPr>
          <a:xfrm>
            <a:off x="1049700" y="2376975"/>
            <a:ext cx="4650900" cy="346200"/>
          </a:xfrm>
          <a:prstGeom prst="rect">
            <a:avLst/>
          </a:prstGeom>
          <a:noFill/>
          <a:ln>
            <a:noFill/>
          </a:ln>
        </p:spPr>
        <p:txBody>
          <a:bodyPr spcFirstLastPara="1" wrap="square" lIns="91425" tIns="91425" rIns="91425" bIns="91425" anchor="t" anchorCtr="0">
            <a:spAutoFit/>
          </a:bodyPr>
          <a:lstStyle/>
          <a:p>
            <a:pPr marL="0" lvl="0" indent="0" algn="l" rtl="0">
              <a:lnSpc>
                <a:spcPct val="135714"/>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&lt;a</a:t>
            </a:r>
            <a:r>
              <a:rPr lang="en" sz="1050">
                <a:solidFill>
                  <a:srgbClr val="1A1A1A"/>
                </a:solidFill>
                <a:highlight>
                  <a:srgbClr val="FFFFFF"/>
                </a:highlight>
                <a:latin typeface="Consolas"/>
                <a:ea typeface="Consolas"/>
                <a:cs typeface="Consolas"/>
                <a:sym typeface="Consolas"/>
              </a:rPr>
              <a:t> </a:t>
            </a:r>
            <a:r>
              <a:rPr lang="en" sz="1050">
                <a:solidFill>
                  <a:srgbClr val="AF33A6"/>
                </a:solidFill>
                <a:highlight>
                  <a:srgbClr val="FFFFFF"/>
                </a:highlight>
                <a:latin typeface="Consolas"/>
                <a:ea typeface="Consolas"/>
                <a:cs typeface="Consolas"/>
                <a:sym typeface="Consolas"/>
              </a:rPr>
              <a:t>href</a:t>
            </a:r>
            <a:r>
              <a:rPr lang="en" sz="1050">
                <a:solidFill>
                  <a:srgbClr val="1A1A1A"/>
                </a:solidFill>
                <a:highlight>
                  <a:srgbClr val="FFFFFF"/>
                </a:highlight>
                <a:latin typeface="Consolas"/>
                <a:ea typeface="Consolas"/>
                <a:cs typeface="Consolas"/>
                <a:sym typeface="Consolas"/>
              </a:rPr>
              <a:t>=</a:t>
            </a:r>
            <a:r>
              <a:rPr lang="en" sz="1050">
                <a:solidFill>
                  <a:srgbClr val="3F831E"/>
                </a:solidFill>
                <a:highlight>
                  <a:srgbClr val="FFFFFF"/>
                </a:highlight>
                <a:latin typeface="Consolas"/>
                <a:ea typeface="Consolas"/>
                <a:cs typeface="Consolas"/>
                <a:sym typeface="Consolas"/>
              </a:rPr>
              <a:t>"#"</a:t>
            </a:r>
            <a:r>
              <a:rPr lang="en" sz="1050">
                <a:solidFill>
                  <a:srgbClr val="1A1A1A"/>
                </a:solidFill>
                <a:highlight>
                  <a:srgbClr val="FFFFFF"/>
                </a:highlight>
                <a:latin typeface="Consolas"/>
                <a:ea typeface="Consolas"/>
                <a:cs typeface="Consolas"/>
                <a:sym typeface="Consolas"/>
              </a:rPr>
              <a:t> </a:t>
            </a:r>
            <a:r>
              <a:rPr lang="en" sz="1050">
                <a:solidFill>
                  <a:srgbClr val="AF33A6"/>
                </a:solidFill>
                <a:highlight>
                  <a:srgbClr val="FFFFFF"/>
                </a:highlight>
                <a:latin typeface="Consolas"/>
                <a:ea typeface="Consolas"/>
                <a:cs typeface="Consolas"/>
                <a:sym typeface="Consolas"/>
              </a:rPr>
              <a:t>class</a:t>
            </a:r>
            <a:r>
              <a:rPr lang="en" sz="1050">
                <a:solidFill>
                  <a:srgbClr val="1A1A1A"/>
                </a:solidFill>
                <a:highlight>
                  <a:srgbClr val="FFFFFF"/>
                </a:highlight>
                <a:latin typeface="Consolas"/>
                <a:ea typeface="Consolas"/>
                <a:cs typeface="Consolas"/>
                <a:sym typeface="Consolas"/>
              </a:rPr>
              <a:t>=</a:t>
            </a:r>
            <a:r>
              <a:rPr lang="en" sz="1050">
                <a:solidFill>
                  <a:srgbClr val="3F831E"/>
                </a:solidFill>
                <a:highlight>
                  <a:srgbClr val="FFFFFF"/>
                </a:highlight>
                <a:latin typeface="Consolas"/>
                <a:ea typeface="Consolas"/>
                <a:cs typeface="Consolas"/>
                <a:sym typeface="Consolas"/>
              </a:rPr>
              <a:t>"button"</a:t>
            </a:r>
            <a:r>
              <a:rPr lang="en" sz="1050">
                <a:solidFill>
                  <a:srgbClr val="398BC9"/>
                </a:solidFill>
                <a:highlight>
                  <a:srgbClr val="FFFFFF"/>
                </a:highlight>
                <a:latin typeface="Consolas"/>
                <a:ea typeface="Consolas"/>
                <a:cs typeface="Consolas"/>
                <a:sym typeface="Consolas"/>
              </a:rPr>
              <a:t>&gt;</a:t>
            </a:r>
            <a:r>
              <a:rPr lang="en" sz="1050">
                <a:solidFill>
                  <a:srgbClr val="1A1A1A"/>
                </a:solidFill>
                <a:highlight>
                  <a:srgbClr val="FFFFFF"/>
                </a:highlight>
                <a:latin typeface="Consolas"/>
                <a:ea typeface="Consolas"/>
                <a:cs typeface="Consolas"/>
                <a:sym typeface="Consolas"/>
              </a:rPr>
              <a:t>My Resume</a:t>
            </a:r>
            <a:r>
              <a:rPr lang="en" sz="1050">
                <a:solidFill>
                  <a:srgbClr val="398BC9"/>
                </a:solidFill>
                <a:highlight>
                  <a:srgbClr val="FFFFFF"/>
                </a:highlight>
                <a:latin typeface="Consolas"/>
                <a:ea typeface="Consolas"/>
                <a:cs typeface="Consolas"/>
                <a:sym typeface="Consolas"/>
              </a:rPr>
              <a:t>&lt;/a&gt;</a:t>
            </a:r>
            <a:endParaRPr sz="1050">
              <a:solidFill>
                <a:srgbClr val="AF33A6"/>
              </a:solidFill>
              <a:highlight>
                <a:srgbClr val="FFFFFF"/>
              </a:highlight>
              <a:latin typeface="Consolas"/>
              <a:ea typeface="Consolas"/>
              <a:cs typeface="Consolas"/>
              <a:sym typeface="Consolas"/>
            </a:endParaRPr>
          </a:p>
        </p:txBody>
      </p:sp>
      <p:pic>
        <p:nvPicPr>
          <p:cNvPr id="517" name="Google Shape;517;p57"/>
          <p:cNvPicPr preferRelativeResize="0"/>
          <p:nvPr/>
        </p:nvPicPr>
        <p:blipFill>
          <a:blip r:embed="rId3">
            <a:alphaModFix/>
          </a:blip>
          <a:stretch>
            <a:fillRect/>
          </a:stretch>
        </p:blipFill>
        <p:spPr>
          <a:xfrm>
            <a:off x="5910177" y="1129286"/>
            <a:ext cx="2904825" cy="3705499"/>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gradFill>
          <a:gsLst>
            <a:gs pos="0">
              <a:srgbClr val="9FFAFF"/>
            </a:gs>
            <a:gs pos="58000">
              <a:schemeClr val="accent1"/>
            </a:gs>
            <a:gs pos="100000">
              <a:schemeClr val="accent1"/>
            </a:gs>
          </a:gsLst>
          <a:path path="circle">
            <a:fillToRect l="100000" t="100000"/>
          </a:path>
          <a:tileRect r="-100000" b="-100000"/>
        </a:gradFill>
        <a:effectLst/>
      </p:bgPr>
    </p:bg>
    <p:spTree>
      <p:nvGrpSpPr>
        <p:cNvPr id="1" name="Shape 521"/>
        <p:cNvGrpSpPr/>
        <p:nvPr/>
      </p:nvGrpSpPr>
      <p:grpSpPr>
        <a:xfrm>
          <a:off x="0" y="0"/>
          <a:ext cx="0" cy="0"/>
          <a:chOff x="0" y="0"/>
          <a:chExt cx="0" cy="0"/>
        </a:xfrm>
      </p:grpSpPr>
      <p:sp>
        <p:nvSpPr>
          <p:cNvPr id="522" name="Google Shape;522;p58"/>
          <p:cNvSpPr txBox="1">
            <a:spLocks noGrp="1"/>
          </p:cNvSpPr>
          <p:nvPr>
            <p:ph type="ctrTitle"/>
          </p:nvPr>
        </p:nvSpPr>
        <p:spPr>
          <a:xfrm>
            <a:off x="779100" y="984950"/>
            <a:ext cx="6957300" cy="1572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style.css</a:t>
            </a:r>
            <a:endParaRPr/>
          </a:p>
          <a:p>
            <a:pPr marL="0" lvl="0" indent="0" algn="l" rtl="0">
              <a:spcBef>
                <a:spcPts val="0"/>
              </a:spcBef>
              <a:spcAft>
                <a:spcPts val="0"/>
              </a:spcAft>
              <a:buNone/>
            </a:pPr>
            <a:endParaRPr sz="5000"/>
          </a:p>
        </p:txBody>
      </p:sp>
      <p:sp>
        <p:nvSpPr>
          <p:cNvPr id="523" name="Google Shape;523;p58"/>
          <p:cNvSpPr/>
          <p:nvPr/>
        </p:nvSpPr>
        <p:spPr>
          <a:xfrm>
            <a:off x="783225" y="2120200"/>
            <a:ext cx="4974000" cy="3022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58"/>
          <p:cNvSpPr txBox="1"/>
          <p:nvPr/>
        </p:nvSpPr>
        <p:spPr>
          <a:xfrm>
            <a:off x="1049700" y="2376975"/>
            <a:ext cx="4650900" cy="20859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050">
                <a:solidFill>
                  <a:srgbClr val="AF33A6"/>
                </a:solidFill>
                <a:highlight>
                  <a:srgbClr val="FFFFFF"/>
                </a:highlight>
                <a:latin typeface="Consolas"/>
                <a:ea typeface="Consolas"/>
                <a:cs typeface="Consolas"/>
                <a:sym typeface="Consolas"/>
              </a:rPr>
              <a:t>.neutral-theme</a:t>
            </a:r>
            <a:r>
              <a:rPr lang="en" sz="1050">
                <a:solidFill>
                  <a:srgbClr val="1A1A1A"/>
                </a:solidFill>
                <a:highlight>
                  <a:srgbClr val="FFFFFF"/>
                </a:highlight>
                <a:latin typeface="Consolas"/>
                <a:ea typeface="Consolas"/>
                <a:cs typeface="Consolas"/>
                <a:sym typeface="Consolas"/>
              </a:rPr>
              <a:t> {</a:t>
            </a:r>
            <a:endParaRPr sz="1050">
              <a:solidFill>
                <a:srgbClr val="3F831E"/>
              </a:solidFill>
              <a:highlight>
                <a:srgbClr val="FFFFFF"/>
              </a:highlight>
              <a:latin typeface="Consolas"/>
              <a:ea typeface="Consolas"/>
              <a:cs typeface="Consolas"/>
              <a:sym typeface="Consolas"/>
            </a:endParaRPr>
          </a:p>
          <a:p>
            <a:pPr marL="0" lvl="0" indent="0" algn="l" rtl="0">
              <a:lnSpc>
                <a:spcPct val="135714"/>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background-color</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white</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marL="0" lvl="0" indent="0" algn="l" rtl="0">
              <a:lnSpc>
                <a:spcPct val="115000"/>
              </a:lnSpc>
              <a:spcBef>
                <a:spcPts val="0"/>
              </a:spcBef>
              <a:spcAft>
                <a:spcPts val="0"/>
              </a:spcAft>
              <a:buNone/>
            </a:pPr>
            <a:endParaRPr sz="1050">
              <a:solidFill>
                <a:srgbClr val="1A1A1A"/>
              </a:solidFill>
              <a:highlight>
                <a:srgbClr val="FFFFFF"/>
              </a:highlight>
              <a:latin typeface="Consolas"/>
              <a:ea typeface="Consolas"/>
              <a:cs typeface="Consolas"/>
              <a:sym typeface="Consolas"/>
            </a:endParaRPr>
          </a:p>
          <a:p>
            <a:pPr marL="0" lvl="0" indent="0" algn="l" rtl="0">
              <a:lnSpc>
                <a:spcPct val="115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marL="0" lvl="0" indent="0" algn="l" rtl="0">
              <a:lnSpc>
                <a:spcPct val="115000"/>
              </a:lnSpc>
              <a:spcBef>
                <a:spcPts val="0"/>
              </a:spcBef>
              <a:spcAft>
                <a:spcPts val="0"/>
              </a:spcAft>
              <a:buNone/>
            </a:pPr>
            <a:endParaRPr sz="1050">
              <a:solidFill>
                <a:srgbClr val="1A1A1A"/>
              </a:solidFill>
              <a:highlight>
                <a:srgbClr val="FFFFFF"/>
              </a:highlight>
              <a:latin typeface="Consolas"/>
              <a:ea typeface="Consolas"/>
              <a:cs typeface="Consolas"/>
              <a:sym typeface="Consolas"/>
            </a:endParaRPr>
          </a:p>
          <a:p>
            <a:pPr marL="0" lvl="0" indent="0" algn="l" rtl="0">
              <a:lnSpc>
                <a:spcPct val="115000"/>
              </a:lnSpc>
              <a:spcBef>
                <a:spcPts val="0"/>
              </a:spcBef>
              <a:spcAft>
                <a:spcPts val="0"/>
              </a:spcAft>
              <a:buNone/>
            </a:pPr>
            <a:r>
              <a:rPr lang="en" sz="1050">
                <a:solidFill>
                  <a:srgbClr val="AF33A6"/>
                </a:solidFill>
                <a:highlight>
                  <a:srgbClr val="FFFFFF"/>
                </a:highlight>
                <a:latin typeface="Consolas"/>
                <a:ea typeface="Consolas"/>
                <a:cs typeface="Consolas"/>
                <a:sym typeface="Consolas"/>
              </a:rPr>
              <a:t>.primary-theme</a:t>
            </a:r>
            <a:r>
              <a:rPr lang="en" sz="1050">
                <a:solidFill>
                  <a:srgbClr val="1A1A1A"/>
                </a:solidFill>
                <a:highlight>
                  <a:srgbClr val="FFFFFF"/>
                </a:highlight>
                <a:latin typeface="Consolas"/>
                <a:ea typeface="Consolas"/>
                <a:cs typeface="Consolas"/>
                <a:sym typeface="Consolas"/>
              </a:rPr>
              <a:t> {</a:t>
            </a:r>
            <a:endParaRPr sz="1050">
              <a:solidFill>
                <a:srgbClr val="1A1A1A"/>
              </a:solidFill>
              <a:highlight>
                <a:srgbClr val="FFFFFF"/>
              </a:highlight>
              <a:latin typeface="Consolas"/>
              <a:ea typeface="Consolas"/>
              <a:cs typeface="Consolas"/>
              <a:sym typeface="Consolas"/>
            </a:endParaRPr>
          </a:p>
          <a:p>
            <a:pPr marL="0" lvl="0" indent="0" algn="l" rtl="0">
              <a:lnSpc>
                <a:spcPct val="115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color</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white</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marL="0" lvl="0" indent="0" algn="l" rtl="0">
              <a:lnSpc>
                <a:spcPct val="135714"/>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background-color</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var</a:t>
            </a:r>
            <a:r>
              <a:rPr lang="en" sz="1050">
                <a:solidFill>
                  <a:srgbClr val="1A1A1A"/>
                </a:solidFill>
                <a:highlight>
                  <a:srgbClr val="FFFFFF"/>
                </a:highlight>
                <a:latin typeface="Consolas"/>
                <a:ea typeface="Consolas"/>
                <a:cs typeface="Consolas"/>
                <a:sym typeface="Consolas"/>
              </a:rPr>
              <a:t>(</a:t>
            </a:r>
            <a:r>
              <a:rPr lang="en" sz="1050">
                <a:solidFill>
                  <a:srgbClr val="333333"/>
                </a:solidFill>
                <a:highlight>
                  <a:srgbClr val="FFFFFF"/>
                </a:highlight>
                <a:latin typeface="Consolas"/>
                <a:ea typeface="Consolas"/>
                <a:cs typeface="Consolas"/>
                <a:sym typeface="Consolas"/>
              </a:rPr>
              <a:t>--primary</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marL="0" lvl="0" indent="0" algn="l" rtl="0">
              <a:lnSpc>
                <a:spcPct val="115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marL="0" lvl="0" indent="0" algn="l" rtl="0">
              <a:lnSpc>
                <a:spcPct val="115000"/>
              </a:lnSpc>
              <a:spcBef>
                <a:spcPts val="0"/>
              </a:spcBef>
              <a:spcAft>
                <a:spcPts val="0"/>
              </a:spcAft>
              <a:buNone/>
            </a:pPr>
            <a:endParaRPr sz="1050">
              <a:solidFill>
                <a:srgbClr val="AF33A6"/>
              </a:solidFill>
              <a:highlight>
                <a:srgbClr val="FFFFFF"/>
              </a:highlight>
              <a:latin typeface="Consolas"/>
              <a:ea typeface="Consolas"/>
              <a:cs typeface="Consolas"/>
              <a:sym typeface="Consolas"/>
            </a:endParaRPr>
          </a:p>
        </p:txBody>
      </p:sp>
      <p:pic>
        <p:nvPicPr>
          <p:cNvPr id="525" name="Google Shape;525;p58"/>
          <p:cNvPicPr preferRelativeResize="0"/>
          <p:nvPr/>
        </p:nvPicPr>
        <p:blipFill>
          <a:blip r:embed="rId3">
            <a:alphaModFix/>
          </a:blip>
          <a:stretch>
            <a:fillRect/>
          </a:stretch>
        </p:blipFill>
        <p:spPr>
          <a:xfrm>
            <a:off x="5910177" y="1129286"/>
            <a:ext cx="2904825" cy="3705499"/>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gradFill>
          <a:gsLst>
            <a:gs pos="0">
              <a:srgbClr val="9FFAFF"/>
            </a:gs>
            <a:gs pos="58000">
              <a:schemeClr val="accent1"/>
            </a:gs>
            <a:gs pos="100000">
              <a:schemeClr val="accent1"/>
            </a:gs>
          </a:gsLst>
          <a:path path="circle">
            <a:fillToRect l="100000" t="100000"/>
          </a:path>
          <a:tileRect r="-100000" b="-100000"/>
        </a:gradFill>
        <a:effectLst/>
      </p:bgPr>
    </p:bg>
    <p:spTree>
      <p:nvGrpSpPr>
        <p:cNvPr id="1" name="Shape 529"/>
        <p:cNvGrpSpPr/>
        <p:nvPr/>
      </p:nvGrpSpPr>
      <p:grpSpPr>
        <a:xfrm>
          <a:off x="0" y="0"/>
          <a:ext cx="0" cy="0"/>
          <a:chOff x="0" y="0"/>
          <a:chExt cx="0" cy="0"/>
        </a:xfrm>
      </p:grpSpPr>
      <p:sp>
        <p:nvSpPr>
          <p:cNvPr id="530" name="Google Shape;530;p59"/>
          <p:cNvSpPr txBox="1">
            <a:spLocks noGrp="1"/>
          </p:cNvSpPr>
          <p:nvPr>
            <p:ph type="ctrTitle"/>
          </p:nvPr>
        </p:nvSpPr>
        <p:spPr>
          <a:xfrm>
            <a:off x="779100" y="984950"/>
            <a:ext cx="6957300" cy="1572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style.css</a:t>
            </a:r>
            <a:endParaRPr/>
          </a:p>
          <a:p>
            <a:pPr marL="0" lvl="0" indent="0" algn="l" rtl="0">
              <a:spcBef>
                <a:spcPts val="0"/>
              </a:spcBef>
              <a:spcAft>
                <a:spcPts val="0"/>
              </a:spcAft>
              <a:buNone/>
            </a:pPr>
            <a:endParaRPr sz="5000"/>
          </a:p>
        </p:txBody>
      </p:sp>
      <p:sp>
        <p:nvSpPr>
          <p:cNvPr id="531" name="Google Shape;531;p59"/>
          <p:cNvSpPr/>
          <p:nvPr/>
        </p:nvSpPr>
        <p:spPr>
          <a:xfrm>
            <a:off x="783225" y="2120200"/>
            <a:ext cx="4974000" cy="3022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59"/>
          <p:cNvSpPr txBox="1"/>
          <p:nvPr/>
        </p:nvSpPr>
        <p:spPr>
          <a:xfrm>
            <a:off x="1049700" y="2376975"/>
            <a:ext cx="4650900" cy="27624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050">
                <a:solidFill>
                  <a:srgbClr val="AF33A6"/>
                </a:solidFill>
                <a:highlight>
                  <a:srgbClr val="FFFFFF"/>
                </a:highlight>
                <a:latin typeface="Consolas"/>
                <a:ea typeface="Consolas"/>
                <a:cs typeface="Consolas"/>
                <a:sym typeface="Consolas"/>
              </a:rPr>
              <a:t>.neutral-theme</a:t>
            </a:r>
            <a:r>
              <a:rPr lang="en" sz="1050">
                <a:solidFill>
                  <a:srgbClr val="1A1A1A"/>
                </a:solidFill>
                <a:highlight>
                  <a:srgbClr val="FFFFFF"/>
                </a:highlight>
                <a:latin typeface="Consolas"/>
                <a:ea typeface="Consolas"/>
                <a:cs typeface="Consolas"/>
                <a:sym typeface="Consolas"/>
              </a:rPr>
              <a:t> {</a:t>
            </a:r>
            <a:endParaRPr sz="1050">
              <a:solidFill>
                <a:srgbClr val="1A1A1A"/>
              </a:solidFill>
              <a:highlight>
                <a:srgbClr val="FFFFFF"/>
              </a:highlight>
              <a:latin typeface="Consolas"/>
              <a:ea typeface="Consolas"/>
              <a:cs typeface="Consolas"/>
              <a:sym typeface="Consolas"/>
            </a:endParaRPr>
          </a:p>
          <a:p>
            <a:pPr marL="0" lvl="0" indent="0" algn="l" rtl="0">
              <a:lnSpc>
                <a:spcPct val="115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background-color</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white</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marL="0" lvl="0" indent="0" algn="l" rtl="0">
              <a:lnSpc>
                <a:spcPct val="115000"/>
              </a:lnSpc>
              <a:spcBef>
                <a:spcPts val="0"/>
              </a:spcBef>
              <a:spcAft>
                <a:spcPts val="0"/>
              </a:spcAft>
              <a:buNone/>
            </a:pPr>
            <a:r>
              <a:rPr lang="en" sz="1050">
                <a:solidFill>
                  <a:srgbClr val="1A1A1A"/>
                </a:solidFill>
                <a:highlight>
                  <a:srgbClr val="FFFF00"/>
                </a:highlight>
                <a:latin typeface="Consolas"/>
                <a:ea typeface="Consolas"/>
                <a:cs typeface="Consolas"/>
                <a:sym typeface="Consolas"/>
              </a:rPr>
              <a:t>    </a:t>
            </a:r>
            <a:r>
              <a:rPr lang="en" sz="1050">
                <a:solidFill>
                  <a:srgbClr val="333333"/>
                </a:solidFill>
                <a:highlight>
                  <a:srgbClr val="FFFF00"/>
                </a:highlight>
                <a:latin typeface="Consolas"/>
                <a:ea typeface="Consolas"/>
                <a:cs typeface="Consolas"/>
                <a:sym typeface="Consolas"/>
              </a:rPr>
              <a:t>--button-color</a:t>
            </a:r>
            <a:r>
              <a:rPr lang="en" sz="1050">
                <a:solidFill>
                  <a:srgbClr val="1A1A1A"/>
                </a:solidFill>
                <a:highlight>
                  <a:srgbClr val="FFFF00"/>
                </a:highlight>
                <a:latin typeface="Consolas"/>
                <a:ea typeface="Consolas"/>
                <a:cs typeface="Consolas"/>
                <a:sym typeface="Consolas"/>
              </a:rPr>
              <a:t>: </a:t>
            </a:r>
            <a:r>
              <a:rPr lang="en" sz="1050">
                <a:solidFill>
                  <a:srgbClr val="398BC9"/>
                </a:solidFill>
                <a:highlight>
                  <a:srgbClr val="FFFF00"/>
                </a:highlight>
                <a:latin typeface="Consolas"/>
                <a:ea typeface="Consolas"/>
                <a:cs typeface="Consolas"/>
                <a:sym typeface="Consolas"/>
              </a:rPr>
              <a:t>var</a:t>
            </a:r>
            <a:r>
              <a:rPr lang="en" sz="1050">
                <a:solidFill>
                  <a:srgbClr val="1A1A1A"/>
                </a:solidFill>
                <a:highlight>
                  <a:srgbClr val="FFFF00"/>
                </a:highlight>
                <a:latin typeface="Consolas"/>
                <a:ea typeface="Consolas"/>
                <a:cs typeface="Consolas"/>
                <a:sym typeface="Consolas"/>
              </a:rPr>
              <a:t>(</a:t>
            </a:r>
            <a:r>
              <a:rPr lang="en" sz="1050">
                <a:solidFill>
                  <a:srgbClr val="333333"/>
                </a:solidFill>
                <a:highlight>
                  <a:srgbClr val="FFFF00"/>
                </a:highlight>
                <a:latin typeface="Consolas"/>
                <a:ea typeface="Consolas"/>
                <a:cs typeface="Consolas"/>
                <a:sym typeface="Consolas"/>
              </a:rPr>
              <a:t>--primary</a:t>
            </a:r>
            <a:r>
              <a:rPr lang="en" sz="1050">
                <a:solidFill>
                  <a:srgbClr val="1A1A1A"/>
                </a:solidFill>
                <a:highlight>
                  <a:srgbClr val="FFFF00"/>
                </a:highlight>
                <a:latin typeface="Consolas"/>
                <a:ea typeface="Consolas"/>
                <a:cs typeface="Consolas"/>
                <a:sym typeface="Consolas"/>
              </a:rPr>
              <a:t>);</a:t>
            </a:r>
            <a:endParaRPr sz="1050">
              <a:solidFill>
                <a:srgbClr val="1A1A1A"/>
              </a:solidFill>
              <a:highlight>
                <a:srgbClr val="FFFF00"/>
              </a:highlight>
              <a:latin typeface="Consolas"/>
              <a:ea typeface="Consolas"/>
              <a:cs typeface="Consolas"/>
              <a:sym typeface="Consolas"/>
            </a:endParaRPr>
          </a:p>
          <a:p>
            <a:pPr marL="0" lvl="0" indent="0" algn="l" rtl="0">
              <a:lnSpc>
                <a:spcPct val="115000"/>
              </a:lnSpc>
              <a:spcBef>
                <a:spcPts val="0"/>
              </a:spcBef>
              <a:spcAft>
                <a:spcPts val="0"/>
              </a:spcAft>
              <a:buNone/>
            </a:pPr>
            <a:r>
              <a:rPr lang="en" sz="1050">
                <a:solidFill>
                  <a:srgbClr val="1A1A1A"/>
                </a:solidFill>
                <a:highlight>
                  <a:srgbClr val="FFFF00"/>
                </a:highlight>
                <a:latin typeface="Consolas"/>
                <a:ea typeface="Consolas"/>
                <a:cs typeface="Consolas"/>
                <a:sym typeface="Consolas"/>
              </a:rPr>
              <a:t>    </a:t>
            </a:r>
            <a:r>
              <a:rPr lang="en" sz="1050">
                <a:solidFill>
                  <a:srgbClr val="333333"/>
                </a:solidFill>
                <a:highlight>
                  <a:srgbClr val="FFFF00"/>
                </a:highlight>
                <a:latin typeface="Consolas"/>
                <a:ea typeface="Consolas"/>
                <a:cs typeface="Consolas"/>
                <a:sym typeface="Consolas"/>
              </a:rPr>
              <a:t>--button-hover-color</a:t>
            </a:r>
            <a:r>
              <a:rPr lang="en" sz="1050">
                <a:solidFill>
                  <a:srgbClr val="1A1A1A"/>
                </a:solidFill>
                <a:highlight>
                  <a:srgbClr val="FFFF00"/>
                </a:highlight>
                <a:latin typeface="Consolas"/>
                <a:ea typeface="Consolas"/>
                <a:cs typeface="Consolas"/>
                <a:sym typeface="Consolas"/>
              </a:rPr>
              <a:t>: </a:t>
            </a:r>
            <a:r>
              <a:rPr lang="en" sz="1050">
                <a:solidFill>
                  <a:srgbClr val="398BC9"/>
                </a:solidFill>
                <a:highlight>
                  <a:srgbClr val="FFFF00"/>
                </a:highlight>
                <a:latin typeface="Consolas"/>
                <a:ea typeface="Consolas"/>
                <a:cs typeface="Consolas"/>
                <a:sym typeface="Consolas"/>
              </a:rPr>
              <a:t>white</a:t>
            </a:r>
            <a:r>
              <a:rPr lang="en" sz="1050">
                <a:solidFill>
                  <a:srgbClr val="1A1A1A"/>
                </a:solidFill>
                <a:highlight>
                  <a:srgbClr val="FFFF00"/>
                </a:highlight>
                <a:latin typeface="Consolas"/>
                <a:ea typeface="Consolas"/>
                <a:cs typeface="Consolas"/>
                <a:sym typeface="Consolas"/>
              </a:rPr>
              <a:t>;</a:t>
            </a:r>
            <a:endParaRPr sz="1050">
              <a:solidFill>
                <a:srgbClr val="1A1A1A"/>
              </a:solidFill>
              <a:highlight>
                <a:srgbClr val="FFFF00"/>
              </a:highlight>
              <a:latin typeface="Consolas"/>
              <a:ea typeface="Consolas"/>
              <a:cs typeface="Consolas"/>
              <a:sym typeface="Consolas"/>
            </a:endParaRPr>
          </a:p>
          <a:p>
            <a:pPr marL="0" lvl="0" indent="0" algn="l" rtl="0">
              <a:lnSpc>
                <a:spcPct val="115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marL="0" lvl="0" indent="0" algn="l" rtl="0">
              <a:lnSpc>
                <a:spcPct val="115000"/>
              </a:lnSpc>
              <a:spcBef>
                <a:spcPts val="0"/>
              </a:spcBef>
              <a:spcAft>
                <a:spcPts val="0"/>
              </a:spcAft>
              <a:buNone/>
            </a:pPr>
            <a:endParaRPr sz="1050">
              <a:solidFill>
                <a:srgbClr val="1A1A1A"/>
              </a:solidFill>
              <a:highlight>
                <a:srgbClr val="FFFFFF"/>
              </a:highlight>
              <a:latin typeface="Consolas"/>
              <a:ea typeface="Consolas"/>
              <a:cs typeface="Consolas"/>
              <a:sym typeface="Consolas"/>
            </a:endParaRPr>
          </a:p>
          <a:p>
            <a:pPr marL="0" lvl="0" indent="0" algn="l" rtl="0">
              <a:lnSpc>
                <a:spcPct val="115000"/>
              </a:lnSpc>
              <a:spcBef>
                <a:spcPts val="0"/>
              </a:spcBef>
              <a:spcAft>
                <a:spcPts val="0"/>
              </a:spcAft>
              <a:buNone/>
            </a:pPr>
            <a:r>
              <a:rPr lang="en" sz="1050">
                <a:solidFill>
                  <a:srgbClr val="AF33A6"/>
                </a:solidFill>
                <a:highlight>
                  <a:srgbClr val="FFFFFF"/>
                </a:highlight>
                <a:latin typeface="Consolas"/>
                <a:ea typeface="Consolas"/>
                <a:cs typeface="Consolas"/>
                <a:sym typeface="Consolas"/>
              </a:rPr>
              <a:t>.primary-theme</a:t>
            </a:r>
            <a:r>
              <a:rPr lang="en" sz="1050">
                <a:solidFill>
                  <a:srgbClr val="1A1A1A"/>
                </a:solidFill>
                <a:highlight>
                  <a:srgbClr val="FFFFFF"/>
                </a:highlight>
                <a:latin typeface="Consolas"/>
                <a:ea typeface="Consolas"/>
                <a:cs typeface="Consolas"/>
                <a:sym typeface="Consolas"/>
              </a:rPr>
              <a:t> {</a:t>
            </a:r>
            <a:endParaRPr sz="1050">
              <a:solidFill>
                <a:srgbClr val="1A1A1A"/>
              </a:solidFill>
              <a:highlight>
                <a:srgbClr val="FFFFFF"/>
              </a:highlight>
              <a:latin typeface="Consolas"/>
              <a:ea typeface="Consolas"/>
              <a:cs typeface="Consolas"/>
              <a:sym typeface="Consolas"/>
            </a:endParaRPr>
          </a:p>
          <a:p>
            <a:pPr marL="0" lvl="0" indent="0" algn="l" rtl="0">
              <a:lnSpc>
                <a:spcPct val="115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color</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white</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marL="0" lvl="0" indent="0" algn="l" rtl="0">
              <a:lnSpc>
                <a:spcPct val="115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background-color</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var</a:t>
            </a:r>
            <a:r>
              <a:rPr lang="en" sz="1050">
                <a:solidFill>
                  <a:srgbClr val="1A1A1A"/>
                </a:solidFill>
                <a:highlight>
                  <a:srgbClr val="FFFFFF"/>
                </a:highlight>
                <a:latin typeface="Consolas"/>
                <a:ea typeface="Consolas"/>
                <a:cs typeface="Consolas"/>
                <a:sym typeface="Consolas"/>
              </a:rPr>
              <a:t>(</a:t>
            </a:r>
            <a:r>
              <a:rPr lang="en" sz="1050">
                <a:solidFill>
                  <a:srgbClr val="333333"/>
                </a:solidFill>
                <a:highlight>
                  <a:srgbClr val="FFFFFF"/>
                </a:highlight>
                <a:latin typeface="Consolas"/>
                <a:ea typeface="Consolas"/>
                <a:cs typeface="Consolas"/>
                <a:sym typeface="Consolas"/>
              </a:rPr>
              <a:t>--primary</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marL="0" lvl="0" indent="0" algn="l" rtl="0">
              <a:lnSpc>
                <a:spcPct val="115000"/>
              </a:lnSpc>
              <a:spcBef>
                <a:spcPts val="0"/>
              </a:spcBef>
              <a:spcAft>
                <a:spcPts val="0"/>
              </a:spcAft>
              <a:buNone/>
            </a:pPr>
            <a:r>
              <a:rPr lang="en" sz="1050">
                <a:solidFill>
                  <a:srgbClr val="1A1A1A"/>
                </a:solidFill>
                <a:highlight>
                  <a:srgbClr val="FFFF00"/>
                </a:highlight>
                <a:latin typeface="Consolas"/>
                <a:ea typeface="Consolas"/>
                <a:cs typeface="Consolas"/>
                <a:sym typeface="Consolas"/>
              </a:rPr>
              <a:t>    </a:t>
            </a:r>
            <a:r>
              <a:rPr lang="en" sz="1050">
                <a:solidFill>
                  <a:srgbClr val="333333"/>
                </a:solidFill>
                <a:highlight>
                  <a:srgbClr val="FFFF00"/>
                </a:highlight>
                <a:latin typeface="Consolas"/>
                <a:ea typeface="Consolas"/>
                <a:cs typeface="Consolas"/>
                <a:sym typeface="Consolas"/>
              </a:rPr>
              <a:t>--button-color</a:t>
            </a:r>
            <a:r>
              <a:rPr lang="en" sz="1050">
                <a:solidFill>
                  <a:srgbClr val="1A1A1A"/>
                </a:solidFill>
                <a:highlight>
                  <a:srgbClr val="FFFF00"/>
                </a:highlight>
                <a:latin typeface="Consolas"/>
                <a:ea typeface="Consolas"/>
                <a:cs typeface="Consolas"/>
                <a:sym typeface="Consolas"/>
              </a:rPr>
              <a:t>: </a:t>
            </a:r>
            <a:r>
              <a:rPr lang="en" sz="1050">
                <a:solidFill>
                  <a:srgbClr val="398BC9"/>
                </a:solidFill>
                <a:highlight>
                  <a:srgbClr val="FFFF00"/>
                </a:highlight>
                <a:latin typeface="Consolas"/>
                <a:ea typeface="Consolas"/>
                <a:cs typeface="Consolas"/>
                <a:sym typeface="Consolas"/>
              </a:rPr>
              <a:t>white</a:t>
            </a:r>
            <a:r>
              <a:rPr lang="en" sz="1050">
                <a:solidFill>
                  <a:srgbClr val="1A1A1A"/>
                </a:solidFill>
                <a:highlight>
                  <a:srgbClr val="FFFF00"/>
                </a:highlight>
                <a:latin typeface="Consolas"/>
                <a:ea typeface="Consolas"/>
                <a:cs typeface="Consolas"/>
                <a:sym typeface="Consolas"/>
              </a:rPr>
              <a:t>;</a:t>
            </a:r>
            <a:endParaRPr sz="1050">
              <a:solidFill>
                <a:srgbClr val="1A1A1A"/>
              </a:solidFill>
              <a:highlight>
                <a:srgbClr val="FFFF00"/>
              </a:highlight>
              <a:latin typeface="Consolas"/>
              <a:ea typeface="Consolas"/>
              <a:cs typeface="Consolas"/>
              <a:sym typeface="Consolas"/>
            </a:endParaRPr>
          </a:p>
          <a:p>
            <a:pPr marL="0" lvl="0" indent="0" algn="l" rtl="0">
              <a:lnSpc>
                <a:spcPct val="115000"/>
              </a:lnSpc>
              <a:spcBef>
                <a:spcPts val="0"/>
              </a:spcBef>
              <a:spcAft>
                <a:spcPts val="0"/>
              </a:spcAft>
              <a:buNone/>
            </a:pPr>
            <a:r>
              <a:rPr lang="en" sz="1050">
                <a:solidFill>
                  <a:srgbClr val="1A1A1A"/>
                </a:solidFill>
                <a:highlight>
                  <a:srgbClr val="FFFF00"/>
                </a:highlight>
                <a:latin typeface="Consolas"/>
                <a:ea typeface="Consolas"/>
                <a:cs typeface="Consolas"/>
                <a:sym typeface="Consolas"/>
              </a:rPr>
              <a:t>    </a:t>
            </a:r>
            <a:r>
              <a:rPr lang="en" sz="1050">
                <a:solidFill>
                  <a:srgbClr val="333333"/>
                </a:solidFill>
                <a:highlight>
                  <a:srgbClr val="FFFF00"/>
                </a:highlight>
                <a:latin typeface="Consolas"/>
                <a:ea typeface="Consolas"/>
                <a:cs typeface="Consolas"/>
                <a:sym typeface="Consolas"/>
              </a:rPr>
              <a:t>--button-hover-color</a:t>
            </a:r>
            <a:r>
              <a:rPr lang="en" sz="1050">
                <a:solidFill>
                  <a:srgbClr val="1A1A1A"/>
                </a:solidFill>
                <a:highlight>
                  <a:srgbClr val="FFFF00"/>
                </a:highlight>
                <a:latin typeface="Consolas"/>
                <a:ea typeface="Consolas"/>
                <a:cs typeface="Consolas"/>
                <a:sym typeface="Consolas"/>
              </a:rPr>
              <a:t>: </a:t>
            </a:r>
            <a:r>
              <a:rPr lang="en" sz="1050">
                <a:solidFill>
                  <a:srgbClr val="398BC9"/>
                </a:solidFill>
                <a:highlight>
                  <a:srgbClr val="FFFF00"/>
                </a:highlight>
                <a:latin typeface="Consolas"/>
                <a:ea typeface="Consolas"/>
                <a:cs typeface="Consolas"/>
                <a:sym typeface="Consolas"/>
              </a:rPr>
              <a:t>var</a:t>
            </a:r>
            <a:r>
              <a:rPr lang="en" sz="1050">
                <a:solidFill>
                  <a:srgbClr val="1A1A1A"/>
                </a:solidFill>
                <a:highlight>
                  <a:srgbClr val="FFFF00"/>
                </a:highlight>
                <a:latin typeface="Consolas"/>
                <a:ea typeface="Consolas"/>
                <a:cs typeface="Consolas"/>
                <a:sym typeface="Consolas"/>
              </a:rPr>
              <a:t>(</a:t>
            </a:r>
            <a:r>
              <a:rPr lang="en" sz="1050">
                <a:solidFill>
                  <a:srgbClr val="333333"/>
                </a:solidFill>
                <a:highlight>
                  <a:srgbClr val="FFFF00"/>
                </a:highlight>
                <a:latin typeface="Consolas"/>
                <a:ea typeface="Consolas"/>
                <a:cs typeface="Consolas"/>
                <a:sym typeface="Consolas"/>
              </a:rPr>
              <a:t>--primary</a:t>
            </a:r>
            <a:r>
              <a:rPr lang="en" sz="1050">
                <a:solidFill>
                  <a:srgbClr val="1A1A1A"/>
                </a:solidFill>
                <a:highlight>
                  <a:srgbClr val="FFFF00"/>
                </a:highlight>
                <a:latin typeface="Consolas"/>
                <a:ea typeface="Consolas"/>
                <a:cs typeface="Consolas"/>
                <a:sym typeface="Consolas"/>
              </a:rPr>
              <a:t>);</a:t>
            </a:r>
            <a:endParaRPr sz="1050">
              <a:solidFill>
                <a:srgbClr val="1A1A1A"/>
              </a:solidFill>
              <a:highlight>
                <a:srgbClr val="FFFF00"/>
              </a:highlight>
              <a:latin typeface="Consolas"/>
              <a:ea typeface="Consolas"/>
              <a:cs typeface="Consolas"/>
              <a:sym typeface="Consolas"/>
            </a:endParaRPr>
          </a:p>
          <a:p>
            <a:pPr marL="0" lvl="0" indent="0" algn="l" rtl="0">
              <a:lnSpc>
                <a:spcPct val="115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marL="0" lvl="0" indent="0" algn="l" rtl="0">
              <a:lnSpc>
                <a:spcPct val="115000"/>
              </a:lnSpc>
              <a:spcBef>
                <a:spcPts val="0"/>
              </a:spcBef>
              <a:spcAft>
                <a:spcPts val="0"/>
              </a:spcAft>
              <a:buNone/>
            </a:pPr>
            <a:endParaRPr sz="1050">
              <a:solidFill>
                <a:srgbClr val="AF33A6"/>
              </a:solidFill>
              <a:highlight>
                <a:srgbClr val="FFFFFF"/>
              </a:highlight>
              <a:latin typeface="Consolas"/>
              <a:ea typeface="Consolas"/>
              <a:cs typeface="Consolas"/>
              <a:sym typeface="Consolas"/>
            </a:endParaRPr>
          </a:p>
          <a:p>
            <a:pPr marL="0" lvl="0" indent="0" algn="l" rtl="0">
              <a:lnSpc>
                <a:spcPct val="115000"/>
              </a:lnSpc>
              <a:spcBef>
                <a:spcPts val="0"/>
              </a:spcBef>
              <a:spcAft>
                <a:spcPts val="0"/>
              </a:spcAft>
              <a:buNone/>
            </a:pPr>
            <a:endParaRPr sz="1050">
              <a:solidFill>
                <a:srgbClr val="AF33A6"/>
              </a:solidFill>
              <a:highlight>
                <a:srgbClr val="FFFFFF"/>
              </a:highlight>
              <a:latin typeface="Consolas"/>
              <a:ea typeface="Consolas"/>
              <a:cs typeface="Consolas"/>
              <a:sym typeface="Consolas"/>
            </a:endParaRPr>
          </a:p>
        </p:txBody>
      </p:sp>
      <p:pic>
        <p:nvPicPr>
          <p:cNvPr id="533" name="Google Shape;533;p59"/>
          <p:cNvPicPr preferRelativeResize="0"/>
          <p:nvPr/>
        </p:nvPicPr>
        <p:blipFill>
          <a:blip r:embed="rId3">
            <a:alphaModFix/>
          </a:blip>
          <a:stretch>
            <a:fillRect/>
          </a:stretch>
        </p:blipFill>
        <p:spPr>
          <a:xfrm>
            <a:off x="5910177" y="1129286"/>
            <a:ext cx="2904825" cy="370549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5"/>
          <p:cNvSpPr txBox="1">
            <a:spLocks noGrp="1"/>
          </p:cNvSpPr>
          <p:nvPr>
            <p:ph type="title"/>
          </p:nvPr>
        </p:nvSpPr>
        <p:spPr>
          <a:xfrm>
            <a:off x="779100" y="759800"/>
            <a:ext cx="75933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What is a document body?</a:t>
            </a:r>
            <a:endParaRPr/>
          </a:p>
        </p:txBody>
      </p:sp>
      <p:sp>
        <p:nvSpPr>
          <p:cNvPr id="86" name="Google Shape;86;p15"/>
          <p:cNvSpPr txBox="1">
            <a:spLocks noGrp="1"/>
          </p:cNvSpPr>
          <p:nvPr>
            <p:ph type="body" idx="1"/>
          </p:nvPr>
        </p:nvSpPr>
        <p:spPr>
          <a:xfrm>
            <a:off x="779100" y="1277749"/>
            <a:ext cx="4975500" cy="855300"/>
          </a:xfrm>
          <a:prstGeom prst="rect">
            <a:avLst/>
          </a:prstGeom>
        </p:spPr>
        <p:txBody>
          <a:bodyPr spcFirstLastPara="1" wrap="square" lIns="0" tIns="0" rIns="0" bIns="0" anchor="t" anchorCtr="0">
            <a:noAutofit/>
          </a:bodyPr>
          <a:lstStyle/>
          <a:p>
            <a:pPr marL="0" lvl="0" indent="0" algn="l" rtl="0">
              <a:lnSpc>
                <a:spcPct val="100000"/>
              </a:lnSpc>
              <a:spcBef>
                <a:spcPts val="0"/>
              </a:spcBef>
              <a:spcAft>
                <a:spcPts val="0"/>
              </a:spcAft>
              <a:buNone/>
            </a:pPr>
            <a:r>
              <a:rPr lang="en" sz="1800"/>
              <a:t>The &lt;body&gt; element holds all the contents of an HTML document, such as headings, paragraphs, images, hyperlinks, tables, lists, etc.</a:t>
            </a:r>
            <a:endParaRPr sz="1800"/>
          </a:p>
          <a:p>
            <a:pPr marL="0" lvl="0" indent="0" algn="l" rtl="0">
              <a:lnSpc>
                <a:spcPct val="100000"/>
              </a:lnSpc>
              <a:spcBef>
                <a:spcPts val="800"/>
              </a:spcBef>
              <a:spcAft>
                <a:spcPts val="0"/>
              </a:spcAft>
              <a:buNone/>
            </a:pPr>
            <a:r>
              <a:rPr lang="en" sz="1800"/>
              <a:t>This is what will be rendered inside the browser window</a:t>
            </a:r>
            <a:endParaRPr sz="1800"/>
          </a:p>
          <a:p>
            <a:pPr marL="0" lvl="0" indent="0" algn="l" rtl="0">
              <a:lnSpc>
                <a:spcPct val="100000"/>
              </a:lnSpc>
              <a:spcBef>
                <a:spcPts val="800"/>
              </a:spcBef>
              <a:spcAft>
                <a:spcPts val="0"/>
              </a:spcAft>
              <a:buNone/>
            </a:pPr>
            <a:endParaRPr sz="1800"/>
          </a:p>
          <a:p>
            <a:pPr marL="0" lvl="0" indent="0" algn="l" rtl="0">
              <a:lnSpc>
                <a:spcPct val="100000"/>
              </a:lnSpc>
              <a:spcBef>
                <a:spcPts val="800"/>
              </a:spcBef>
              <a:spcAft>
                <a:spcPts val="0"/>
              </a:spcAft>
              <a:buNone/>
            </a:pPr>
            <a:r>
              <a:rPr lang="en" sz="1800"/>
              <a:t>Note: There can only be one &lt;body&gt; element in an HTML document.</a:t>
            </a:r>
            <a:endParaRPr sz="1800"/>
          </a:p>
          <a:p>
            <a:pPr marL="0" lvl="0" indent="0" algn="l" rtl="0">
              <a:lnSpc>
                <a:spcPct val="100000"/>
              </a:lnSpc>
              <a:spcBef>
                <a:spcPts val="800"/>
              </a:spcBef>
              <a:spcAft>
                <a:spcPts val="0"/>
              </a:spcAft>
              <a:buNone/>
            </a:pPr>
            <a:endParaRPr sz="1800"/>
          </a:p>
          <a:p>
            <a:pPr marL="0" lvl="0" indent="0" algn="l" rtl="0">
              <a:lnSpc>
                <a:spcPct val="100000"/>
              </a:lnSpc>
              <a:spcBef>
                <a:spcPts val="800"/>
              </a:spcBef>
              <a:spcAft>
                <a:spcPts val="800"/>
              </a:spcAft>
              <a:buNone/>
            </a:pPr>
            <a:endParaRPr sz="1800"/>
          </a:p>
        </p:txBody>
      </p:sp>
      <p:sp>
        <p:nvSpPr>
          <p:cNvPr id="87" name="Google Shape;87;p15"/>
          <p:cNvSpPr txBox="1">
            <a:spLocks noGrp="1"/>
          </p:cNvSpPr>
          <p:nvPr>
            <p:ph type="sldNum" idx="12"/>
          </p:nvPr>
        </p:nvSpPr>
        <p:spPr>
          <a:xfrm>
            <a:off x="8404375" y="4643093"/>
            <a:ext cx="548700" cy="3168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5</a:t>
            </a:fld>
            <a:endParaRPr/>
          </a:p>
        </p:txBody>
      </p:sp>
      <p:grpSp>
        <p:nvGrpSpPr>
          <p:cNvPr id="88" name="Google Shape;88;p15"/>
          <p:cNvGrpSpPr/>
          <p:nvPr/>
        </p:nvGrpSpPr>
        <p:grpSpPr>
          <a:xfrm>
            <a:off x="5864288" y="1238675"/>
            <a:ext cx="2840226" cy="3645025"/>
            <a:chOff x="5864288" y="1238675"/>
            <a:chExt cx="2840226" cy="3645025"/>
          </a:xfrm>
        </p:grpSpPr>
        <p:pic>
          <p:nvPicPr>
            <p:cNvPr id="89" name="Google Shape;89;p15"/>
            <p:cNvPicPr preferRelativeResize="0"/>
            <p:nvPr/>
          </p:nvPicPr>
          <p:blipFill>
            <a:blip r:embed="rId3">
              <a:alphaModFix/>
            </a:blip>
            <a:stretch>
              <a:fillRect/>
            </a:stretch>
          </p:blipFill>
          <p:spPr>
            <a:xfrm>
              <a:off x="5864288" y="1238675"/>
              <a:ext cx="2840226" cy="3645025"/>
            </a:xfrm>
            <a:prstGeom prst="rect">
              <a:avLst/>
            </a:prstGeom>
            <a:noFill/>
            <a:ln>
              <a:noFill/>
            </a:ln>
          </p:spPr>
        </p:pic>
        <p:pic>
          <p:nvPicPr>
            <p:cNvPr id="90" name="Google Shape;90;p15"/>
            <p:cNvPicPr preferRelativeResize="0"/>
            <p:nvPr/>
          </p:nvPicPr>
          <p:blipFill>
            <a:blip r:embed="rId4">
              <a:alphaModFix/>
            </a:blip>
            <a:stretch>
              <a:fillRect/>
            </a:stretch>
          </p:blipFill>
          <p:spPr>
            <a:xfrm>
              <a:off x="7087476" y="1833431"/>
              <a:ext cx="241950" cy="170793"/>
            </a:xfrm>
            <a:prstGeom prst="rect">
              <a:avLst/>
            </a:prstGeom>
            <a:noFill/>
            <a:ln>
              <a:noFill/>
            </a:ln>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6"/>
                                        </p:tgtEl>
                                        <p:attrNameLst>
                                          <p:attrName>style.visibility</p:attrName>
                                        </p:attrNameLst>
                                      </p:cBhvr>
                                      <p:to>
                                        <p:strVal val="visible"/>
                                      </p:to>
                                    </p:set>
                                    <p:animEffect transition="in" filter="fade">
                                      <p:cBhvr>
                                        <p:cTn id="7" dur="1000"/>
                                        <p:tgtEl>
                                          <p:spTgt spid="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bg>
      <p:bgPr>
        <a:gradFill>
          <a:gsLst>
            <a:gs pos="0">
              <a:srgbClr val="9FFAFF"/>
            </a:gs>
            <a:gs pos="58000">
              <a:schemeClr val="accent1"/>
            </a:gs>
            <a:gs pos="100000">
              <a:schemeClr val="accent1"/>
            </a:gs>
          </a:gsLst>
          <a:path path="circle">
            <a:fillToRect l="100000" t="100000"/>
          </a:path>
          <a:tileRect r="-100000" b="-100000"/>
        </a:gradFill>
        <a:effectLst/>
      </p:bgPr>
    </p:bg>
    <p:spTree>
      <p:nvGrpSpPr>
        <p:cNvPr id="1" name="Shape 537"/>
        <p:cNvGrpSpPr/>
        <p:nvPr/>
      </p:nvGrpSpPr>
      <p:grpSpPr>
        <a:xfrm>
          <a:off x="0" y="0"/>
          <a:ext cx="0" cy="0"/>
          <a:chOff x="0" y="0"/>
          <a:chExt cx="0" cy="0"/>
        </a:xfrm>
      </p:grpSpPr>
      <p:sp>
        <p:nvSpPr>
          <p:cNvPr id="538" name="Google Shape;538;p60"/>
          <p:cNvSpPr txBox="1">
            <a:spLocks noGrp="1"/>
          </p:cNvSpPr>
          <p:nvPr>
            <p:ph type="ctrTitle"/>
          </p:nvPr>
        </p:nvSpPr>
        <p:spPr>
          <a:xfrm>
            <a:off x="779100" y="984950"/>
            <a:ext cx="6957300" cy="1572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style.css</a:t>
            </a:r>
            <a:endParaRPr/>
          </a:p>
          <a:p>
            <a:pPr marL="0" lvl="0" indent="0" algn="l" rtl="0">
              <a:spcBef>
                <a:spcPts val="0"/>
              </a:spcBef>
              <a:spcAft>
                <a:spcPts val="0"/>
              </a:spcAft>
              <a:buNone/>
            </a:pPr>
            <a:endParaRPr sz="5000"/>
          </a:p>
        </p:txBody>
      </p:sp>
      <p:sp>
        <p:nvSpPr>
          <p:cNvPr id="539" name="Google Shape;539;p60"/>
          <p:cNvSpPr/>
          <p:nvPr/>
        </p:nvSpPr>
        <p:spPr>
          <a:xfrm>
            <a:off x="783225" y="2120200"/>
            <a:ext cx="4974000" cy="3022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60"/>
          <p:cNvSpPr txBox="1"/>
          <p:nvPr/>
        </p:nvSpPr>
        <p:spPr>
          <a:xfrm>
            <a:off x="1049700" y="2376975"/>
            <a:ext cx="4650900" cy="29484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050">
                <a:solidFill>
                  <a:srgbClr val="AF33A6"/>
                </a:solidFill>
                <a:latin typeface="Consolas"/>
                <a:ea typeface="Consolas"/>
                <a:cs typeface="Consolas"/>
                <a:sym typeface="Consolas"/>
              </a:rPr>
              <a:t>.button</a:t>
            </a:r>
            <a:r>
              <a:rPr lang="en" sz="1050">
                <a:solidFill>
                  <a:srgbClr val="1A1A1A"/>
                </a:solidFill>
                <a:latin typeface="Consolas"/>
                <a:ea typeface="Consolas"/>
                <a:cs typeface="Consolas"/>
                <a:sym typeface="Consolas"/>
              </a:rPr>
              <a:t> {</a:t>
            </a:r>
            <a:endParaRPr sz="1050">
              <a:solidFill>
                <a:srgbClr val="1A1A1A"/>
              </a:solidFill>
              <a:latin typeface="Consolas"/>
              <a:ea typeface="Consolas"/>
              <a:cs typeface="Consolas"/>
              <a:sym typeface="Consolas"/>
            </a:endParaRPr>
          </a:p>
          <a:p>
            <a:pPr marL="0" lvl="0" indent="0" algn="l" rtl="0">
              <a:lnSpc>
                <a:spcPct val="115000"/>
              </a:lnSpc>
              <a:spcBef>
                <a:spcPts val="0"/>
              </a:spcBef>
              <a:spcAft>
                <a:spcPts val="0"/>
              </a:spcAft>
              <a:buNone/>
            </a:pPr>
            <a:r>
              <a:rPr lang="en" sz="1050">
                <a:solidFill>
                  <a:srgbClr val="1A1A1A"/>
                </a:solidFill>
                <a:latin typeface="Consolas"/>
                <a:ea typeface="Consolas"/>
                <a:cs typeface="Consolas"/>
                <a:sym typeface="Consolas"/>
              </a:rPr>
              <a:t>    </a:t>
            </a:r>
            <a:r>
              <a:rPr lang="en" sz="1050">
                <a:solidFill>
                  <a:srgbClr val="3F831E"/>
                </a:solidFill>
                <a:latin typeface="Consolas"/>
                <a:ea typeface="Consolas"/>
                <a:cs typeface="Consolas"/>
                <a:sym typeface="Consolas"/>
              </a:rPr>
              <a:t>margin-right</a:t>
            </a:r>
            <a:r>
              <a:rPr lang="en" sz="1050">
                <a:solidFill>
                  <a:srgbClr val="1A1A1A"/>
                </a:solidFill>
                <a:latin typeface="Consolas"/>
                <a:ea typeface="Consolas"/>
                <a:cs typeface="Consolas"/>
                <a:sym typeface="Consolas"/>
              </a:rPr>
              <a:t>: </a:t>
            </a:r>
            <a:r>
              <a:rPr lang="en" sz="1050">
                <a:solidFill>
                  <a:srgbClr val="398BC9"/>
                </a:solidFill>
                <a:latin typeface="Consolas"/>
                <a:ea typeface="Consolas"/>
                <a:cs typeface="Consolas"/>
                <a:sym typeface="Consolas"/>
              </a:rPr>
              <a:t>1</a:t>
            </a:r>
            <a:r>
              <a:rPr lang="en" sz="1050">
                <a:solidFill>
                  <a:srgbClr val="7B1FA2"/>
                </a:solidFill>
                <a:latin typeface="Consolas"/>
                <a:ea typeface="Consolas"/>
                <a:cs typeface="Consolas"/>
                <a:sym typeface="Consolas"/>
              </a:rPr>
              <a:t>rem</a:t>
            </a:r>
            <a:r>
              <a:rPr lang="en" sz="1050">
                <a:solidFill>
                  <a:srgbClr val="1A1A1A"/>
                </a:solidFill>
                <a:latin typeface="Consolas"/>
                <a:ea typeface="Consolas"/>
                <a:cs typeface="Consolas"/>
                <a:sym typeface="Consolas"/>
              </a:rPr>
              <a:t>;</a:t>
            </a:r>
            <a:endParaRPr sz="1050">
              <a:solidFill>
                <a:srgbClr val="1A1A1A"/>
              </a:solidFill>
              <a:latin typeface="Consolas"/>
              <a:ea typeface="Consolas"/>
              <a:cs typeface="Consolas"/>
              <a:sym typeface="Consolas"/>
            </a:endParaRPr>
          </a:p>
          <a:p>
            <a:pPr marL="0" lvl="0" indent="0" algn="l" rtl="0">
              <a:lnSpc>
                <a:spcPct val="115000"/>
              </a:lnSpc>
              <a:spcBef>
                <a:spcPts val="0"/>
              </a:spcBef>
              <a:spcAft>
                <a:spcPts val="0"/>
              </a:spcAft>
              <a:buNone/>
            </a:pPr>
            <a:r>
              <a:rPr lang="en" sz="1050">
                <a:solidFill>
                  <a:srgbClr val="1A1A1A"/>
                </a:solidFill>
                <a:latin typeface="Consolas"/>
                <a:ea typeface="Consolas"/>
                <a:cs typeface="Consolas"/>
                <a:sym typeface="Consolas"/>
              </a:rPr>
              <a:t>    </a:t>
            </a:r>
            <a:r>
              <a:rPr lang="en" sz="1050">
                <a:solidFill>
                  <a:srgbClr val="3F831E"/>
                </a:solidFill>
                <a:latin typeface="Consolas"/>
                <a:ea typeface="Consolas"/>
                <a:cs typeface="Consolas"/>
                <a:sym typeface="Consolas"/>
              </a:rPr>
              <a:t>margin-bottom</a:t>
            </a:r>
            <a:r>
              <a:rPr lang="en" sz="1050">
                <a:solidFill>
                  <a:srgbClr val="1A1A1A"/>
                </a:solidFill>
                <a:latin typeface="Consolas"/>
                <a:ea typeface="Consolas"/>
                <a:cs typeface="Consolas"/>
                <a:sym typeface="Consolas"/>
              </a:rPr>
              <a:t>: </a:t>
            </a:r>
            <a:r>
              <a:rPr lang="en" sz="1050">
                <a:solidFill>
                  <a:srgbClr val="398BC9"/>
                </a:solidFill>
                <a:latin typeface="Consolas"/>
                <a:ea typeface="Consolas"/>
                <a:cs typeface="Consolas"/>
                <a:sym typeface="Consolas"/>
              </a:rPr>
              <a:t>1</a:t>
            </a:r>
            <a:r>
              <a:rPr lang="en" sz="1050">
                <a:solidFill>
                  <a:srgbClr val="7B1FA2"/>
                </a:solidFill>
                <a:latin typeface="Consolas"/>
                <a:ea typeface="Consolas"/>
                <a:cs typeface="Consolas"/>
                <a:sym typeface="Consolas"/>
              </a:rPr>
              <a:t>rem</a:t>
            </a:r>
            <a:r>
              <a:rPr lang="en" sz="1050">
                <a:solidFill>
                  <a:srgbClr val="1A1A1A"/>
                </a:solidFill>
                <a:latin typeface="Consolas"/>
                <a:ea typeface="Consolas"/>
                <a:cs typeface="Consolas"/>
                <a:sym typeface="Consolas"/>
              </a:rPr>
              <a:t>;</a:t>
            </a:r>
            <a:endParaRPr sz="1050">
              <a:solidFill>
                <a:srgbClr val="1A1A1A"/>
              </a:solidFill>
              <a:latin typeface="Consolas"/>
              <a:ea typeface="Consolas"/>
              <a:cs typeface="Consolas"/>
              <a:sym typeface="Consolas"/>
            </a:endParaRPr>
          </a:p>
          <a:p>
            <a:pPr marL="0" lvl="0" indent="0" algn="l" rtl="0">
              <a:lnSpc>
                <a:spcPct val="115000"/>
              </a:lnSpc>
              <a:spcBef>
                <a:spcPts val="0"/>
              </a:spcBef>
              <a:spcAft>
                <a:spcPts val="0"/>
              </a:spcAft>
              <a:buNone/>
            </a:pPr>
            <a:r>
              <a:rPr lang="en" sz="1050">
                <a:solidFill>
                  <a:srgbClr val="1A1A1A"/>
                </a:solidFill>
                <a:latin typeface="Consolas"/>
                <a:ea typeface="Consolas"/>
                <a:cs typeface="Consolas"/>
                <a:sym typeface="Consolas"/>
              </a:rPr>
              <a:t>    </a:t>
            </a:r>
            <a:r>
              <a:rPr lang="en" sz="1050">
                <a:solidFill>
                  <a:srgbClr val="3F831E"/>
                </a:solidFill>
                <a:latin typeface="Consolas"/>
                <a:ea typeface="Consolas"/>
                <a:cs typeface="Consolas"/>
                <a:sym typeface="Consolas"/>
              </a:rPr>
              <a:t>padding</a:t>
            </a:r>
            <a:r>
              <a:rPr lang="en" sz="1050">
                <a:solidFill>
                  <a:srgbClr val="1A1A1A"/>
                </a:solidFill>
                <a:latin typeface="Consolas"/>
                <a:ea typeface="Consolas"/>
                <a:cs typeface="Consolas"/>
                <a:sym typeface="Consolas"/>
              </a:rPr>
              <a:t>: </a:t>
            </a:r>
            <a:r>
              <a:rPr lang="en" sz="1050">
                <a:solidFill>
                  <a:srgbClr val="398BC9"/>
                </a:solidFill>
                <a:latin typeface="Consolas"/>
                <a:ea typeface="Consolas"/>
                <a:cs typeface="Consolas"/>
                <a:sym typeface="Consolas"/>
              </a:rPr>
              <a:t>1</a:t>
            </a:r>
            <a:r>
              <a:rPr lang="en" sz="1050">
                <a:solidFill>
                  <a:srgbClr val="7B1FA2"/>
                </a:solidFill>
                <a:latin typeface="Consolas"/>
                <a:ea typeface="Consolas"/>
                <a:cs typeface="Consolas"/>
                <a:sym typeface="Consolas"/>
              </a:rPr>
              <a:t>rem</a:t>
            </a:r>
            <a:r>
              <a:rPr lang="en" sz="1050">
                <a:solidFill>
                  <a:srgbClr val="1A1A1A"/>
                </a:solidFill>
                <a:latin typeface="Consolas"/>
                <a:ea typeface="Consolas"/>
                <a:cs typeface="Consolas"/>
                <a:sym typeface="Consolas"/>
              </a:rPr>
              <a:t>;</a:t>
            </a:r>
            <a:endParaRPr sz="1050">
              <a:solidFill>
                <a:srgbClr val="1A1A1A"/>
              </a:solidFill>
              <a:latin typeface="Consolas"/>
              <a:ea typeface="Consolas"/>
              <a:cs typeface="Consolas"/>
              <a:sym typeface="Consolas"/>
            </a:endParaRPr>
          </a:p>
          <a:p>
            <a:pPr marL="0" lvl="0" indent="0" algn="l" rtl="0">
              <a:lnSpc>
                <a:spcPct val="115000"/>
              </a:lnSpc>
              <a:spcBef>
                <a:spcPts val="0"/>
              </a:spcBef>
              <a:spcAft>
                <a:spcPts val="0"/>
              </a:spcAft>
              <a:buNone/>
            </a:pPr>
            <a:r>
              <a:rPr lang="en" sz="1050">
                <a:solidFill>
                  <a:srgbClr val="1A1A1A"/>
                </a:solidFill>
                <a:highlight>
                  <a:srgbClr val="FFFF00"/>
                </a:highlight>
                <a:latin typeface="Consolas"/>
                <a:ea typeface="Consolas"/>
                <a:cs typeface="Consolas"/>
                <a:sym typeface="Consolas"/>
              </a:rPr>
              <a:t>    </a:t>
            </a:r>
            <a:r>
              <a:rPr lang="en" sz="1050">
                <a:solidFill>
                  <a:srgbClr val="3F831E"/>
                </a:solidFill>
                <a:highlight>
                  <a:srgbClr val="FFFF00"/>
                </a:highlight>
                <a:latin typeface="Consolas"/>
                <a:ea typeface="Consolas"/>
                <a:cs typeface="Consolas"/>
                <a:sym typeface="Consolas"/>
              </a:rPr>
              <a:t>border</a:t>
            </a:r>
            <a:r>
              <a:rPr lang="en" sz="1050">
                <a:solidFill>
                  <a:srgbClr val="1A1A1A"/>
                </a:solidFill>
                <a:highlight>
                  <a:srgbClr val="FFFF00"/>
                </a:highlight>
                <a:latin typeface="Consolas"/>
                <a:ea typeface="Consolas"/>
                <a:cs typeface="Consolas"/>
                <a:sym typeface="Consolas"/>
              </a:rPr>
              <a:t>: </a:t>
            </a:r>
            <a:r>
              <a:rPr lang="en" sz="1050">
                <a:solidFill>
                  <a:srgbClr val="398BC9"/>
                </a:solidFill>
                <a:highlight>
                  <a:srgbClr val="FFFF00"/>
                </a:highlight>
                <a:latin typeface="Consolas"/>
                <a:ea typeface="Consolas"/>
                <a:cs typeface="Consolas"/>
                <a:sym typeface="Consolas"/>
              </a:rPr>
              <a:t>2</a:t>
            </a:r>
            <a:r>
              <a:rPr lang="en" sz="1050">
                <a:solidFill>
                  <a:srgbClr val="7B1FA2"/>
                </a:solidFill>
                <a:highlight>
                  <a:srgbClr val="FFFF00"/>
                </a:highlight>
                <a:latin typeface="Consolas"/>
                <a:ea typeface="Consolas"/>
                <a:cs typeface="Consolas"/>
                <a:sym typeface="Consolas"/>
              </a:rPr>
              <a:t>px</a:t>
            </a:r>
            <a:r>
              <a:rPr lang="en" sz="1050">
                <a:solidFill>
                  <a:srgbClr val="1A1A1A"/>
                </a:solidFill>
                <a:highlight>
                  <a:srgbClr val="FFFF00"/>
                </a:highlight>
                <a:latin typeface="Consolas"/>
                <a:ea typeface="Consolas"/>
                <a:cs typeface="Consolas"/>
                <a:sym typeface="Consolas"/>
              </a:rPr>
              <a:t> </a:t>
            </a:r>
            <a:r>
              <a:rPr lang="en" sz="1050">
                <a:solidFill>
                  <a:srgbClr val="398BC9"/>
                </a:solidFill>
                <a:highlight>
                  <a:srgbClr val="FFFF00"/>
                </a:highlight>
                <a:latin typeface="Consolas"/>
                <a:ea typeface="Consolas"/>
                <a:cs typeface="Consolas"/>
                <a:sym typeface="Consolas"/>
              </a:rPr>
              <a:t>solid</a:t>
            </a:r>
            <a:r>
              <a:rPr lang="en" sz="1050">
                <a:solidFill>
                  <a:srgbClr val="1A1A1A"/>
                </a:solidFill>
                <a:highlight>
                  <a:srgbClr val="FFFF00"/>
                </a:highlight>
                <a:latin typeface="Consolas"/>
                <a:ea typeface="Consolas"/>
                <a:cs typeface="Consolas"/>
                <a:sym typeface="Consolas"/>
              </a:rPr>
              <a:t> </a:t>
            </a:r>
            <a:r>
              <a:rPr lang="en" sz="1050">
                <a:solidFill>
                  <a:srgbClr val="398BC9"/>
                </a:solidFill>
                <a:highlight>
                  <a:srgbClr val="FFFF00"/>
                </a:highlight>
                <a:latin typeface="Consolas"/>
                <a:ea typeface="Consolas"/>
                <a:cs typeface="Consolas"/>
                <a:sym typeface="Consolas"/>
              </a:rPr>
              <a:t>var</a:t>
            </a:r>
            <a:r>
              <a:rPr lang="en" sz="1050">
                <a:solidFill>
                  <a:srgbClr val="1A1A1A"/>
                </a:solidFill>
                <a:highlight>
                  <a:srgbClr val="FFFF00"/>
                </a:highlight>
                <a:latin typeface="Consolas"/>
                <a:ea typeface="Consolas"/>
                <a:cs typeface="Consolas"/>
                <a:sym typeface="Consolas"/>
              </a:rPr>
              <a:t>(</a:t>
            </a:r>
            <a:r>
              <a:rPr lang="en" sz="1050">
                <a:solidFill>
                  <a:srgbClr val="333333"/>
                </a:solidFill>
                <a:highlight>
                  <a:srgbClr val="FFFF00"/>
                </a:highlight>
                <a:latin typeface="Consolas"/>
                <a:ea typeface="Consolas"/>
                <a:cs typeface="Consolas"/>
                <a:sym typeface="Consolas"/>
              </a:rPr>
              <a:t>--button-color</a:t>
            </a:r>
            <a:r>
              <a:rPr lang="en" sz="1050">
                <a:solidFill>
                  <a:srgbClr val="1A1A1A"/>
                </a:solidFill>
                <a:highlight>
                  <a:srgbClr val="FFFF00"/>
                </a:highlight>
                <a:latin typeface="Consolas"/>
                <a:ea typeface="Consolas"/>
                <a:cs typeface="Consolas"/>
                <a:sym typeface="Consolas"/>
              </a:rPr>
              <a:t>);</a:t>
            </a:r>
            <a:endParaRPr sz="1050">
              <a:solidFill>
                <a:srgbClr val="1A1A1A"/>
              </a:solidFill>
              <a:highlight>
                <a:srgbClr val="FFFF00"/>
              </a:highlight>
              <a:latin typeface="Consolas"/>
              <a:ea typeface="Consolas"/>
              <a:cs typeface="Consolas"/>
              <a:sym typeface="Consolas"/>
            </a:endParaRPr>
          </a:p>
          <a:p>
            <a:pPr marL="0" lvl="0" indent="0" algn="l" rtl="0">
              <a:lnSpc>
                <a:spcPct val="115000"/>
              </a:lnSpc>
              <a:spcBef>
                <a:spcPts val="0"/>
              </a:spcBef>
              <a:spcAft>
                <a:spcPts val="0"/>
              </a:spcAft>
              <a:buNone/>
            </a:pPr>
            <a:r>
              <a:rPr lang="en" sz="1050">
                <a:solidFill>
                  <a:srgbClr val="1A1A1A"/>
                </a:solidFill>
                <a:latin typeface="Consolas"/>
                <a:ea typeface="Consolas"/>
                <a:cs typeface="Consolas"/>
                <a:sym typeface="Consolas"/>
              </a:rPr>
              <a:t>    </a:t>
            </a:r>
            <a:r>
              <a:rPr lang="en" sz="1050">
                <a:solidFill>
                  <a:srgbClr val="3F831E"/>
                </a:solidFill>
                <a:latin typeface="Consolas"/>
                <a:ea typeface="Consolas"/>
                <a:cs typeface="Consolas"/>
                <a:sym typeface="Consolas"/>
              </a:rPr>
              <a:t>font-weight</a:t>
            </a:r>
            <a:r>
              <a:rPr lang="en" sz="1050">
                <a:solidFill>
                  <a:srgbClr val="1A1A1A"/>
                </a:solidFill>
                <a:latin typeface="Consolas"/>
                <a:ea typeface="Consolas"/>
                <a:cs typeface="Consolas"/>
                <a:sym typeface="Consolas"/>
              </a:rPr>
              <a:t>: </a:t>
            </a:r>
            <a:r>
              <a:rPr lang="en" sz="1050">
                <a:solidFill>
                  <a:srgbClr val="398BC9"/>
                </a:solidFill>
                <a:latin typeface="Consolas"/>
                <a:ea typeface="Consolas"/>
                <a:cs typeface="Consolas"/>
                <a:sym typeface="Consolas"/>
              </a:rPr>
              <a:t>bold</a:t>
            </a:r>
            <a:r>
              <a:rPr lang="en" sz="1050">
                <a:solidFill>
                  <a:srgbClr val="1A1A1A"/>
                </a:solidFill>
                <a:latin typeface="Consolas"/>
                <a:ea typeface="Consolas"/>
                <a:cs typeface="Consolas"/>
                <a:sym typeface="Consolas"/>
              </a:rPr>
              <a:t>;</a:t>
            </a:r>
            <a:endParaRPr sz="1050">
              <a:solidFill>
                <a:srgbClr val="1A1A1A"/>
              </a:solidFill>
              <a:latin typeface="Consolas"/>
              <a:ea typeface="Consolas"/>
              <a:cs typeface="Consolas"/>
              <a:sym typeface="Consolas"/>
            </a:endParaRPr>
          </a:p>
          <a:p>
            <a:pPr marL="0" lvl="0" indent="0" algn="l" rtl="0">
              <a:lnSpc>
                <a:spcPct val="115000"/>
              </a:lnSpc>
              <a:spcBef>
                <a:spcPts val="0"/>
              </a:spcBef>
              <a:spcAft>
                <a:spcPts val="0"/>
              </a:spcAft>
              <a:buNone/>
            </a:pPr>
            <a:r>
              <a:rPr lang="en" sz="1050">
                <a:solidFill>
                  <a:srgbClr val="1A1A1A"/>
                </a:solidFill>
                <a:latin typeface="Consolas"/>
                <a:ea typeface="Consolas"/>
                <a:cs typeface="Consolas"/>
                <a:sym typeface="Consolas"/>
              </a:rPr>
              <a:t>    </a:t>
            </a:r>
            <a:r>
              <a:rPr lang="en" sz="1050">
                <a:solidFill>
                  <a:srgbClr val="3F831E"/>
                </a:solidFill>
                <a:latin typeface="Consolas"/>
                <a:ea typeface="Consolas"/>
                <a:cs typeface="Consolas"/>
                <a:sym typeface="Consolas"/>
              </a:rPr>
              <a:t>text-decoration</a:t>
            </a:r>
            <a:r>
              <a:rPr lang="en" sz="1050">
                <a:solidFill>
                  <a:srgbClr val="1A1A1A"/>
                </a:solidFill>
                <a:latin typeface="Consolas"/>
                <a:ea typeface="Consolas"/>
                <a:cs typeface="Consolas"/>
                <a:sym typeface="Consolas"/>
              </a:rPr>
              <a:t>: </a:t>
            </a:r>
            <a:r>
              <a:rPr lang="en" sz="1050">
                <a:solidFill>
                  <a:srgbClr val="398BC9"/>
                </a:solidFill>
                <a:latin typeface="Consolas"/>
                <a:ea typeface="Consolas"/>
                <a:cs typeface="Consolas"/>
                <a:sym typeface="Consolas"/>
              </a:rPr>
              <a:t>none</a:t>
            </a:r>
            <a:r>
              <a:rPr lang="en" sz="1050">
                <a:solidFill>
                  <a:srgbClr val="1A1A1A"/>
                </a:solidFill>
                <a:latin typeface="Consolas"/>
                <a:ea typeface="Consolas"/>
                <a:cs typeface="Consolas"/>
                <a:sym typeface="Consolas"/>
              </a:rPr>
              <a:t>;</a:t>
            </a:r>
            <a:endParaRPr sz="1050">
              <a:solidFill>
                <a:srgbClr val="1A1A1A"/>
              </a:solidFill>
              <a:latin typeface="Consolas"/>
              <a:ea typeface="Consolas"/>
              <a:cs typeface="Consolas"/>
              <a:sym typeface="Consolas"/>
            </a:endParaRPr>
          </a:p>
          <a:p>
            <a:pPr marL="0" lvl="0" indent="0" algn="l" rtl="0">
              <a:lnSpc>
                <a:spcPct val="115000"/>
              </a:lnSpc>
              <a:spcBef>
                <a:spcPts val="0"/>
              </a:spcBef>
              <a:spcAft>
                <a:spcPts val="0"/>
              </a:spcAft>
              <a:buNone/>
            </a:pPr>
            <a:r>
              <a:rPr lang="en" sz="1050">
                <a:solidFill>
                  <a:srgbClr val="1A1A1A"/>
                </a:solidFill>
                <a:highlight>
                  <a:srgbClr val="FFFF00"/>
                </a:highlight>
                <a:latin typeface="Consolas"/>
                <a:ea typeface="Consolas"/>
                <a:cs typeface="Consolas"/>
                <a:sym typeface="Consolas"/>
              </a:rPr>
              <a:t>    </a:t>
            </a:r>
            <a:r>
              <a:rPr lang="en" sz="1050">
                <a:solidFill>
                  <a:srgbClr val="3F831E"/>
                </a:solidFill>
                <a:highlight>
                  <a:srgbClr val="FFFF00"/>
                </a:highlight>
                <a:latin typeface="Consolas"/>
                <a:ea typeface="Consolas"/>
                <a:cs typeface="Consolas"/>
                <a:sym typeface="Consolas"/>
              </a:rPr>
              <a:t>color</a:t>
            </a:r>
            <a:r>
              <a:rPr lang="en" sz="1050">
                <a:solidFill>
                  <a:srgbClr val="1A1A1A"/>
                </a:solidFill>
                <a:highlight>
                  <a:srgbClr val="FFFF00"/>
                </a:highlight>
                <a:latin typeface="Consolas"/>
                <a:ea typeface="Consolas"/>
                <a:cs typeface="Consolas"/>
                <a:sym typeface="Consolas"/>
              </a:rPr>
              <a:t>: </a:t>
            </a:r>
            <a:r>
              <a:rPr lang="en" sz="1050">
                <a:solidFill>
                  <a:srgbClr val="398BC9"/>
                </a:solidFill>
                <a:highlight>
                  <a:srgbClr val="FFFF00"/>
                </a:highlight>
                <a:latin typeface="Consolas"/>
                <a:ea typeface="Consolas"/>
                <a:cs typeface="Consolas"/>
                <a:sym typeface="Consolas"/>
              </a:rPr>
              <a:t>var</a:t>
            </a:r>
            <a:r>
              <a:rPr lang="en" sz="1050">
                <a:solidFill>
                  <a:srgbClr val="1A1A1A"/>
                </a:solidFill>
                <a:highlight>
                  <a:srgbClr val="FFFF00"/>
                </a:highlight>
                <a:latin typeface="Consolas"/>
                <a:ea typeface="Consolas"/>
                <a:cs typeface="Consolas"/>
                <a:sym typeface="Consolas"/>
              </a:rPr>
              <a:t>(</a:t>
            </a:r>
            <a:r>
              <a:rPr lang="en" sz="1050">
                <a:solidFill>
                  <a:srgbClr val="333333"/>
                </a:solidFill>
                <a:highlight>
                  <a:srgbClr val="FFFF00"/>
                </a:highlight>
                <a:latin typeface="Consolas"/>
                <a:ea typeface="Consolas"/>
                <a:cs typeface="Consolas"/>
                <a:sym typeface="Consolas"/>
              </a:rPr>
              <a:t>--button-color</a:t>
            </a:r>
            <a:r>
              <a:rPr lang="en" sz="1050">
                <a:solidFill>
                  <a:srgbClr val="1A1A1A"/>
                </a:solidFill>
                <a:highlight>
                  <a:srgbClr val="FFFF00"/>
                </a:highlight>
                <a:latin typeface="Consolas"/>
                <a:ea typeface="Consolas"/>
                <a:cs typeface="Consolas"/>
                <a:sym typeface="Consolas"/>
              </a:rPr>
              <a:t>);</a:t>
            </a:r>
            <a:endParaRPr sz="1050">
              <a:solidFill>
                <a:srgbClr val="1A1A1A"/>
              </a:solidFill>
              <a:highlight>
                <a:srgbClr val="FFFF00"/>
              </a:highlight>
              <a:latin typeface="Consolas"/>
              <a:ea typeface="Consolas"/>
              <a:cs typeface="Consolas"/>
              <a:sym typeface="Consolas"/>
            </a:endParaRPr>
          </a:p>
          <a:p>
            <a:pPr marL="0" lvl="0" indent="0" algn="l" rtl="0">
              <a:lnSpc>
                <a:spcPct val="115000"/>
              </a:lnSpc>
              <a:spcBef>
                <a:spcPts val="0"/>
              </a:spcBef>
              <a:spcAft>
                <a:spcPts val="0"/>
              </a:spcAft>
              <a:buNone/>
            </a:pPr>
            <a:r>
              <a:rPr lang="en" sz="1050">
                <a:solidFill>
                  <a:srgbClr val="1A1A1A"/>
                </a:solidFill>
                <a:latin typeface="Consolas"/>
                <a:ea typeface="Consolas"/>
                <a:cs typeface="Consolas"/>
                <a:sym typeface="Consolas"/>
              </a:rPr>
              <a:t>}</a:t>
            </a:r>
            <a:endParaRPr sz="1050">
              <a:solidFill>
                <a:srgbClr val="1A1A1A"/>
              </a:solidFill>
              <a:latin typeface="Consolas"/>
              <a:ea typeface="Consolas"/>
              <a:cs typeface="Consolas"/>
              <a:sym typeface="Consolas"/>
            </a:endParaRPr>
          </a:p>
          <a:p>
            <a:pPr marL="0" lvl="0" indent="0" algn="l" rtl="0">
              <a:lnSpc>
                <a:spcPct val="115000"/>
              </a:lnSpc>
              <a:spcBef>
                <a:spcPts val="0"/>
              </a:spcBef>
              <a:spcAft>
                <a:spcPts val="0"/>
              </a:spcAft>
              <a:buNone/>
            </a:pPr>
            <a:endParaRPr sz="1050">
              <a:solidFill>
                <a:srgbClr val="1A1A1A"/>
              </a:solidFill>
              <a:latin typeface="Consolas"/>
              <a:ea typeface="Consolas"/>
              <a:cs typeface="Consolas"/>
              <a:sym typeface="Consolas"/>
            </a:endParaRPr>
          </a:p>
          <a:p>
            <a:pPr marL="0" lvl="0" indent="0" algn="l" rtl="0">
              <a:lnSpc>
                <a:spcPct val="115000"/>
              </a:lnSpc>
              <a:spcBef>
                <a:spcPts val="0"/>
              </a:spcBef>
              <a:spcAft>
                <a:spcPts val="0"/>
              </a:spcAft>
              <a:buNone/>
            </a:pPr>
            <a:r>
              <a:rPr lang="en" sz="1050">
                <a:solidFill>
                  <a:srgbClr val="AF33A6"/>
                </a:solidFill>
                <a:latin typeface="Consolas"/>
                <a:ea typeface="Consolas"/>
                <a:cs typeface="Consolas"/>
                <a:sym typeface="Consolas"/>
              </a:rPr>
              <a:t>.button:hover</a:t>
            </a:r>
            <a:r>
              <a:rPr lang="en" sz="1050">
                <a:solidFill>
                  <a:srgbClr val="1A1A1A"/>
                </a:solidFill>
                <a:latin typeface="Consolas"/>
                <a:ea typeface="Consolas"/>
                <a:cs typeface="Consolas"/>
                <a:sym typeface="Consolas"/>
              </a:rPr>
              <a:t> {</a:t>
            </a:r>
            <a:endParaRPr sz="1050">
              <a:solidFill>
                <a:srgbClr val="1A1A1A"/>
              </a:solidFill>
              <a:latin typeface="Consolas"/>
              <a:ea typeface="Consolas"/>
              <a:cs typeface="Consolas"/>
              <a:sym typeface="Consolas"/>
            </a:endParaRPr>
          </a:p>
          <a:p>
            <a:pPr marL="0" lvl="0" indent="0" algn="l" rtl="0">
              <a:lnSpc>
                <a:spcPct val="115000"/>
              </a:lnSpc>
              <a:spcBef>
                <a:spcPts val="0"/>
              </a:spcBef>
              <a:spcAft>
                <a:spcPts val="0"/>
              </a:spcAft>
              <a:buNone/>
            </a:pPr>
            <a:r>
              <a:rPr lang="en" sz="1050">
                <a:solidFill>
                  <a:srgbClr val="1A1A1A"/>
                </a:solidFill>
                <a:highlight>
                  <a:srgbClr val="FFFF00"/>
                </a:highlight>
                <a:latin typeface="Consolas"/>
                <a:ea typeface="Consolas"/>
                <a:cs typeface="Consolas"/>
                <a:sym typeface="Consolas"/>
              </a:rPr>
              <a:t>    </a:t>
            </a:r>
            <a:r>
              <a:rPr lang="en" sz="1050">
                <a:solidFill>
                  <a:srgbClr val="3F831E"/>
                </a:solidFill>
                <a:highlight>
                  <a:srgbClr val="FFFF00"/>
                </a:highlight>
                <a:latin typeface="Consolas"/>
                <a:ea typeface="Consolas"/>
                <a:cs typeface="Consolas"/>
                <a:sym typeface="Consolas"/>
              </a:rPr>
              <a:t>color</a:t>
            </a:r>
            <a:r>
              <a:rPr lang="en" sz="1050">
                <a:solidFill>
                  <a:srgbClr val="1A1A1A"/>
                </a:solidFill>
                <a:highlight>
                  <a:srgbClr val="FFFF00"/>
                </a:highlight>
                <a:latin typeface="Consolas"/>
                <a:ea typeface="Consolas"/>
                <a:cs typeface="Consolas"/>
                <a:sym typeface="Consolas"/>
              </a:rPr>
              <a:t>:  </a:t>
            </a:r>
            <a:r>
              <a:rPr lang="en" sz="1050">
                <a:solidFill>
                  <a:srgbClr val="398BC9"/>
                </a:solidFill>
                <a:highlight>
                  <a:srgbClr val="FFFF00"/>
                </a:highlight>
                <a:latin typeface="Consolas"/>
                <a:ea typeface="Consolas"/>
                <a:cs typeface="Consolas"/>
                <a:sym typeface="Consolas"/>
              </a:rPr>
              <a:t>var</a:t>
            </a:r>
            <a:r>
              <a:rPr lang="en" sz="1050">
                <a:solidFill>
                  <a:srgbClr val="1A1A1A"/>
                </a:solidFill>
                <a:highlight>
                  <a:srgbClr val="FFFF00"/>
                </a:highlight>
                <a:latin typeface="Consolas"/>
                <a:ea typeface="Consolas"/>
                <a:cs typeface="Consolas"/>
                <a:sym typeface="Consolas"/>
              </a:rPr>
              <a:t>(</a:t>
            </a:r>
            <a:r>
              <a:rPr lang="en" sz="1050">
                <a:solidFill>
                  <a:srgbClr val="333333"/>
                </a:solidFill>
                <a:highlight>
                  <a:srgbClr val="FFFF00"/>
                </a:highlight>
                <a:latin typeface="Consolas"/>
                <a:ea typeface="Consolas"/>
                <a:cs typeface="Consolas"/>
                <a:sym typeface="Consolas"/>
              </a:rPr>
              <a:t>--button-hover-color</a:t>
            </a:r>
            <a:r>
              <a:rPr lang="en" sz="1050">
                <a:solidFill>
                  <a:srgbClr val="1A1A1A"/>
                </a:solidFill>
                <a:highlight>
                  <a:srgbClr val="FFFF00"/>
                </a:highlight>
                <a:latin typeface="Consolas"/>
                <a:ea typeface="Consolas"/>
                <a:cs typeface="Consolas"/>
                <a:sym typeface="Consolas"/>
              </a:rPr>
              <a:t>);</a:t>
            </a:r>
            <a:endParaRPr sz="1050">
              <a:solidFill>
                <a:srgbClr val="1A1A1A"/>
              </a:solidFill>
              <a:highlight>
                <a:srgbClr val="FFFF00"/>
              </a:highlight>
              <a:latin typeface="Consolas"/>
              <a:ea typeface="Consolas"/>
              <a:cs typeface="Consolas"/>
              <a:sym typeface="Consolas"/>
            </a:endParaRPr>
          </a:p>
          <a:p>
            <a:pPr marL="0" lvl="0" indent="0" algn="l" rtl="0">
              <a:lnSpc>
                <a:spcPct val="115000"/>
              </a:lnSpc>
              <a:spcBef>
                <a:spcPts val="0"/>
              </a:spcBef>
              <a:spcAft>
                <a:spcPts val="0"/>
              </a:spcAft>
              <a:buNone/>
            </a:pPr>
            <a:r>
              <a:rPr lang="en" sz="1050">
                <a:solidFill>
                  <a:srgbClr val="1A1A1A"/>
                </a:solidFill>
                <a:highlight>
                  <a:srgbClr val="FFFF00"/>
                </a:highlight>
                <a:latin typeface="Consolas"/>
                <a:ea typeface="Consolas"/>
                <a:cs typeface="Consolas"/>
                <a:sym typeface="Consolas"/>
              </a:rPr>
              <a:t>    </a:t>
            </a:r>
            <a:r>
              <a:rPr lang="en" sz="1050">
                <a:solidFill>
                  <a:srgbClr val="3F831E"/>
                </a:solidFill>
                <a:highlight>
                  <a:srgbClr val="FFFF00"/>
                </a:highlight>
                <a:latin typeface="Consolas"/>
                <a:ea typeface="Consolas"/>
                <a:cs typeface="Consolas"/>
                <a:sym typeface="Consolas"/>
              </a:rPr>
              <a:t>background-color</a:t>
            </a:r>
            <a:r>
              <a:rPr lang="en" sz="1050">
                <a:solidFill>
                  <a:srgbClr val="1A1A1A"/>
                </a:solidFill>
                <a:highlight>
                  <a:srgbClr val="FFFF00"/>
                </a:highlight>
                <a:latin typeface="Consolas"/>
                <a:ea typeface="Consolas"/>
                <a:cs typeface="Consolas"/>
                <a:sym typeface="Consolas"/>
              </a:rPr>
              <a:t>: </a:t>
            </a:r>
            <a:r>
              <a:rPr lang="en" sz="1050">
                <a:solidFill>
                  <a:srgbClr val="398BC9"/>
                </a:solidFill>
                <a:highlight>
                  <a:srgbClr val="FFFF00"/>
                </a:highlight>
                <a:latin typeface="Consolas"/>
                <a:ea typeface="Consolas"/>
                <a:cs typeface="Consolas"/>
                <a:sym typeface="Consolas"/>
              </a:rPr>
              <a:t>var</a:t>
            </a:r>
            <a:r>
              <a:rPr lang="en" sz="1050">
                <a:solidFill>
                  <a:srgbClr val="1A1A1A"/>
                </a:solidFill>
                <a:highlight>
                  <a:srgbClr val="FFFF00"/>
                </a:highlight>
                <a:latin typeface="Consolas"/>
                <a:ea typeface="Consolas"/>
                <a:cs typeface="Consolas"/>
                <a:sym typeface="Consolas"/>
              </a:rPr>
              <a:t>(</a:t>
            </a:r>
            <a:r>
              <a:rPr lang="en" sz="1050">
                <a:solidFill>
                  <a:srgbClr val="333333"/>
                </a:solidFill>
                <a:highlight>
                  <a:srgbClr val="FFFF00"/>
                </a:highlight>
                <a:latin typeface="Consolas"/>
                <a:ea typeface="Consolas"/>
                <a:cs typeface="Consolas"/>
                <a:sym typeface="Consolas"/>
              </a:rPr>
              <a:t>--button-color</a:t>
            </a:r>
            <a:r>
              <a:rPr lang="en" sz="1050">
                <a:solidFill>
                  <a:srgbClr val="1A1A1A"/>
                </a:solidFill>
                <a:highlight>
                  <a:srgbClr val="FFFF00"/>
                </a:highlight>
                <a:latin typeface="Consolas"/>
                <a:ea typeface="Consolas"/>
                <a:cs typeface="Consolas"/>
                <a:sym typeface="Consolas"/>
              </a:rPr>
              <a:t>);</a:t>
            </a:r>
            <a:endParaRPr sz="1050">
              <a:solidFill>
                <a:srgbClr val="1A1A1A"/>
              </a:solidFill>
              <a:highlight>
                <a:srgbClr val="FFFF00"/>
              </a:highlight>
              <a:latin typeface="Consolas"/>
              <a:ea typeface="Consolas"/>
              <a:cs typeface="Consolas"/>
              <a:sym typeface="Consolas"/>
            </a:endParaRPr>
          </a:p>
          <a:p>
            <a:pPr marL="0" lvl="0" indent="0" algn="l" rtl="0">
              <a:lnSpc>
                <a:spcPct val="115000"/>
              </a:lnSpc>
              <a:spcBef>
                <a:spcPts val="0"/>
              </a:spcBef>
              <a:spcAft>
                <a:spcPts val="0"/>
              </a:spcAft>
              <a:buNone/>
            </a:pPr>
            <a:r>
              <a:rPr lang="en" sz="1050">
                <a:solidFill>
                  <a:srgbClr val="1A1A1A"/>
                </a:solidFill>
                <a:latin typeface="Consolas"/>
                <a:ea typeface="Consolas"/>
                <a:cs typeface="Consolas"/>
                <a:sym typeface="Consolas"/>
              </a:rPr>
              <a:t>}</a:t>
            </a:r>
            <a:endParaRPr sz="1050">
              <a:solidFill>
                <a:srgbClr val="1A1A1A"/>
              </a:solidFill>
              <a:latin typeface="Consolas"/>
              <a:ea typeface="Consolas"/>
              <a:cs typeface="Consolas"/>
              <a:sym typeface="Consolas"/>
            </a:endParaRPr>
          </a:p>
          <a:p>
            <a:pPr marL="0" lvl="0" indent="0" algn="l" rtl="0">
              <a:lnSpc>
                <a:spcPct val="115000"/>
              </a:lnSpc>
              <a:spcBef>
                <a:spcPts val="0"/>
              </a:spcBef>
              <a:spcAft>
                <a:spcPts val="0"/>
              </a:spcAft>
              <a:buNone/>
            </a:pPr>
            <a:endParaRPr sz="1050">
              <a:solidFill>
                <a:srgbClr val="AF33A6"/>
              </a:solidFill>
              <a:latin typeface="Consolas"/>
              <a:ea typeface="Consolas"/>
              <a:cs typeface="Consolas"/>
              <a:sym typeface="Consolas"/>
            </a:endParaRPr>
          </a:p>
        </p:txBody>
      </p:sp>
      <p:pic>
        <p:nvPicPr>
          <p:cNvPr id="541" name="Google Shape;541;p60"/>
          <p:cNvPicPr preferRelativeResize="0"/>
          <p:nvPr/>
        </p:nvPicPr>
        <p:blipFill>
          <a:blip r:embed="rId3">
            <a:alphaModFix/>
          </a:blip>
          <a:stretch>
            <a:fillRect/>
          </a:stretch>
        </p:blipFill>
        <p:spPr>
          <a:xfrm>
            <a:off x="5910177" y="1129286"/>
            <a:ext cx="2904825" cy="3705499"/>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gradFill>
          <a:gsLst>
            <a:gs pos="0">
              <a:srgbClr val="9FFAFF"/>
            </a:gs>
            <a:gs pos="58000">
              <a:schemeClr val="accent1"/>
            </a:gs>
            <a:gs pos="100000">
              <a:schemeClr val="accent1"/>
            </a:gs>
          </a:gsLst>
          <a:path path="circle">
            <a:fillToRect l="100000" t="100000"/>
          </a:path>
          <a:tileRect r="-100000" b="-100000"/>
        </a:gradFill>
        <a:effectLst/>
      </p:bgPr>
    </p:bg>
    <p:spTree>
      <p:nvGrpSpPr>
        <p:cNvPr id="1" name="Shape 545"/>
        <p:cNvGrpSpPr/>
        <p:nvPr/>
      </p:nvGrpSpPr>
      <p:grpSpPr>
        <a:xfrm>
          <a:off x="0" y="0"/>
          <a:ext cx="0" cy="0"/>
          <a:chOff x="0" y="0"/>
          <a:chExt cx="0" cy="0"/>
        </a:xfrm>
      </p:grpSpPr>
      <p:sp>
        <p:nvSpPr>
          <p:cNvPr id="546" name="Google Shape;546;p61"/>
          <p:cNvSpPr txBox="1">
            <a:spLocks noGrp="1"/>
          </p:cNvSpPr>
          <p:nvPr>
            <p:ph type="ctrTitle"/>
          </p:nvPr>
        </p:nvSpPr>
        <p:spPr>
          <a:xfrm>
            <a:off x="779100" y="984950"/>
            <a:ext cx="6957300" cy="15726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Index.html</a:t>
            </a:r>
            <a:endParaRPr sz="5000"/>
          </a:p>
        </p:txBody>
      </p:sp>
      <p:sp>
        <p:nvSpPr>
          <p:cNvPr id="547" name="Google Shape;547;p61"/>
          <p:cNvSpPr/>
          <p:nvPr/>
        </p:nvSpPr>
        <p:spPr>
          <a:xfrm>
            <a:off x="783225" y="2120200"/>
            <a:ext cx="4974000" cy="225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61"/>
          <p:cNvSpPr txBox="1"/>
          <p:nvPr/>
        </p:nvSpPr>
        <p:spPr>
          <a:xfrm>
            <a:off x="1049700" y="2376975"/>
            <a:ext cx="4650900" cy="2320500"/>
          </a:xfrm>
          <a:prstGeom prst="rect">
            <a:avLst/>
          </a:prstGeom>
          <a:noFill/>
          <a:ln>
            <a:noFill/>
          </a:ln>
        </p:spPr>
        <p:txBody>
          <a:bodyPr spcFirstLastPara="1" wrap="square" lIns="91425" tIns="91425" rIns="91425" bIns="91425" anchor="t" anchorCtr="0">
            <a:spAutoFit/>
          </a:bodyPr>
          <a:lstStyle/>
          <a:p>
            <a:pPr marL="0" lvl="0" indent="0" algn="l" rtl="0">
              <a:lnSpc>
                <a:spcPct val="135714"/>
              </a:lnSpc>
              <a:spcBef>
                <a:spcPts val="0"/>
              </a:spcBef>
              <a:spcAft>
                <a:spcPts val="0"/>
              </a:spcAft>
              <a:buNone/>
            </a:pPr>
            <a:r>
              <a:rPr lang="en" sz="1050">
                <a:solidFill>
                  <a:srgbClr val="398BC9"/>
                </a:solidFill>
                <a:highlight>
                  <a:srgbClr val="FFFFFF"/>
                </a:highlight>
                <a:latin typeface="Consolas"/>
                <a:ea typeface="Consolas"/>
                <a:cs typeface="Consolas"/>
                <a:sym typeface="Consolas"/>
              </a:rPr>
              <a:t>&lt;header</a:t>
            </a:r>
            <a:r>
              <a:rPr lang="en" sz="1050">
                <a:solidFill>
                  <a:srgbClr val="1A1A1A"/>
                </a:solidFill>
                <a:highlight>
                  <a:srgbClr val="FFFFFF"/>
                </a:highlight>
                <a:latin typeface="Consolas"/>
                <a:ea typeface="Consolas"/>
                <a:cs typeface="Consolas"/>
                <a:sym typeface="Consolas"/>
              </a:rPr>
              <a:t> </a:t>
            </a:r>
            <a:r>
              <a:rPr lang="en" sz="1050">
                <a:solidFill>
                  <a:srgbClr val="AF33A6"/>
                </a:solidFill>
                <a:highlight>
                  <a:srgbClr val="FFFFFF"/>
                </a:highlight>
                <a:latin typeface="Consolas"/>
                <a:ea typeface="Consolas"/>
                <a:cs typeface="Consolas"/>
                <a:sym typeface="Consolas"/>
              </a:rPr>
              <a:t>class</a:t>
            </a:r>
            <a:r>
              <a:rPr lang="en" sz="1050">
                <a:solidFill>
                  <a:srgbClr val="1A1A1A"/>
                </a:solidFill>
                <a:highlight>
                  <a:srgbClr val="FFFFFF"/>
                </a:highlight>
                <a:latin typeface="Consolas"/>
                <a:ea typeface="Consolas"/>
                <a:cs typeface="Consolas"/>
                <a:sym typeface="Consolas"/>
              </a:rPr>
              <a:t>=</a:t>
            </a:r>
            <a:r>
              <a:rPr lang="en" sz="1050">
                <a:solidFill>
                  <a:srgbClr val="3F831E"/>
                </a:solidFill>
                <a:highlight>
                  <a:srgbClr val="FFFFFF"/>
                </a:highlight>
                <a:latin typeface="Consolas"/>
                <a:ea typeface="Consolas"/>
                <a:cs typeface="Consolas"/>
                <a:sym typeface="Consolas"/>
              </a:rPr>
              <a:t>"neutral-theme"</a:t>
            </a:r>
            <a:r>
              <a:rPr lang="en" sz="1050">
                <a:solidFill>
                  <a:srgbClr val="398BC9"/>
                </a:solidFill>
                <a:highlight>
                  <a:srgbClr val="FFFFFF"/>
                </a:highlight>
                <a:latin typeface="Consolas"/>
                <a:ea typeface="Consolas"/>
                <a:cs typeface="Consolas"/>
                <a:sym typeface="Consolas"/>
              </a:rPr>
              <a:t>&gt;</a:t>
            </a:r>
            <a:endParaRPr sz="1050">
              <a:solidFill>
                <a:srgbClr val="398BC9"/>
              </a:solidFill>
              <a:highlight>
                <a:srgbClr val="FFFFFF"/>
              </a:highlight>
              <a:latin typeface="Consolas"/>
              <a:ea typeface="Consolas"/>
              <a:cs typeface="Consolas"/>
              <a:sym typeface="Consolas"/>
            </a:endParaRPr>
          </a:p>
          <a:p>
            <a:pPr marL="0" lvl="0" indent="0" algn="l" rtl="0">
              <a:lnSpc>
                <a:spcPct val="135714"/>
              </a:lnSpc>
              <a:spcBef>
                <a:spcPts val="0"/>
              </a:spcBef>
              <a:spcAft>
                <a:spcPts val="0"/>
              </a:spcAft>
              <a:buNone/>
            </a:pPr>
            <a:endParaRPr sz="1050">
              <a:solidFill>
                <a:srgbClr val="398BC9"/>
              </a:solidFill>
              <a:highlight>
                <a:srgbClr val="FFFFFF"/>
              </a:highlight>
              <a:latin typeface="Consolas"/>
              <a:ea typeface="Consolas"/>
              <a:cs typeface="Consolas"/>
              <a:sym typeface="Consolas"/>
            </a:endParaRPr>
          </a:p>
          <a:p>
            <a:pPr marL="0" lvl="0" indent="0" algn="l" rtl="0">
              <a:lnSpc>
                <a:spcPct val="135714"/>
              </a:lnSpc>
              <a:spcBef>
                <a:spcPts val="0"/>
              </a:spcBef>
              <a:spcAft>
                <a:spcPts val="0"/>
              </a:spcAft>
              <a:buNone/>
            </a:pPr>
            <a:r>
              <a:rPr lang="en" sz="1050">
                <a:solidFill>
                  <a:srgbClr val="333333"/>
                </a:solidFill>
                <a:highlight>
                  <a:srgbClr val="FFFFFF"/>
                </a:highlight>
                <a:latin typeface="Consolas"/>
                <a:ea typeface="Consolas"/>
                <a:cs typeface="Consolas"/>
                <a:sym typeface="Consolas"/>
              </a:rPr>
              <a:t>...</a:t>
            </a:r>
            <a:endParaRPr sz="1050">
              <a:solidFill>
                <a:srgbClr val="333333"/>
              </a:solidFill>
              <a:highlight>
                <a:srgbClr val="FFFFFF"/>
              </a:highlight>
              <a:latin typeface="Consolas"/>
              <a:ea typeface="Consolas"/>
              <a:cs typeface="Consolas"/>
              <a:sym typeface="Consolas"/>
            </a:endParaRPr>
          </a:p>
          <a:p>
            <a:pPr marL="0" lvl="0" indent="0" algn="l" rtl="0">
              <a:lnSpc>
                <a:spcPct val="135714"/>
              </a:lnSpc>
              <a:spcBef>
                <a:spcPts val="0"/>
              </a:spcBef>
              <a:spcAft>
                <a:spcPts val="0"/>
              </a:spcAft>
              <a:buNone/>
            </a:pPr>
            <a:endParaRPr sz="1050">
              <a:solidFill>
                <a:srgbClr val="398BC9"/>
              </a:solidFill>
              <a:highlight>
                <a:srgbClr val="FFFFFF"/>
              </a:highlight>
              <a:latin typeface="Consolas"/>
              <a:ea typeface="Consolas"/>
              <a:cs typeface="Consolas"/>
              <a:sym typeface="Consolas"/>
            </a:endParaRPr>
          </a:p>
          <a:p>
            <a:pPr marL="0" lvl="0" indent="0" algn="l" rtl="0">
              <a:lnSpc>
                <a:spcPct val="135714"/>
              </a:lnSpc>
              <a:spcBef>
                <a:spcPts val="0"/>
              </a:spcBef>
              <a:spcAft>
                <a:spcPts val="0"/>
              </a:spcAft>
              <a:buNone/>
            </a:pPr>
            <a:r>
              <a:rPr lang="en" sz="1050">
                <a:solidFill>
                  <a:srgbClr val="398BC9"/>
                </a:solidFill>
                <a:highlight>
                  <a:srgbClr val="FFFFFF"/>
                </a:highlight>
                <a:latin typeface="Consolas"/>
                <a:ea typeface="Consolas"/>
                <a:cs typeface="Consolas"/>
                <a:sym typeface="Consolas"/>
              </a:rPr>
              <a:t>&lt;section</a:t>
            </a:r>
            <a:r>
              <a:rPr lang="en" sz="1050">
                <a:solidFill>
                  <a:srgbClr val="1A1A1A"/>
                </a:solidFill>
                <a:highlight>
                  <a:srgbClr val="FFFFFF"/>
                </a:highlight>
                <a:latin typeface="Consolas"/>
                <a:ea typeface="Consolas"/>
                <a:cs typeface="Consolas"/>
                <a:sym typeface="Consolas"/>
              </a:rPr>
              <a:t> </a:t>
            </a:r>
            <a:r>
              <a:rPr lang="en" sz="1050">
                <a:solidFill>
                  <a:srgbClr val="AF33A6"/>
                </a:solidFill>
                <a:highlight>
                  <a:srgbClr val="FFFFFF"/>
                </a:highlight>
                <a:latin typeface="Consolas"/>
                <a:ea typeface="Consolas"/>
                <a:cs typeface="Consolas"/>
                <a:sym typeface="Consolas"/>
              </a:rPr>
              <a:t>class</a:t>
            </a:r>
            <a:r>
              <a:rPr lang="en" sz="1050">
                <a:solidFill>
                  <a:srgbClr val="1A1A1A"/>
                </a:solidFill>
                <a:highlight>
                  <a:srgbClr val="FFFFFF"/>
                </a:highlight>
                <a:latin typeface="Consolas"/>
                <a:ea typeface="Consolas"/>
                <a:cs typeface="Consolas"/>
                <a:sym typeface="Consolas"/>
              </a:rPr>
              <a:t>=</a:t>
            </a:r>
            <a:r>
              <a:rPr lang="en" sz="1050">
                <a:solidFill>
                  <a:srgbClr val="3F831E"/>
                </a:solidFill>
                <a:highlight>
                  <a:srgbClr val="FFFFFF"/>
                </a:highlight>
                <a:latin typeface="Consolas"/>
                <a:ea typeface="Consolas"/>
                <a:cs typeface="Consolas"/>
                <a:sym typeface="Consolas"/>
              </a:rPr>
              <a:t>"about primary-theme"</a:t>
            </a:r>
            <a:r>
              <a:rPr lang="en" sz="1050">
                <a:solidFill>
                  <a:srgbClr val="398BC9"/>
                </a:solidFill>
                <a:highlight>
                  <a:srgbClr val="FFFFFF"/>
                </a:highlight>
                <a:latin typeface="Consolas"/>
                <a:ea typeface="Consolas"/>
                <a:cs typeface="Consolas"/>
                <a:sym typeface="Consolas"/>
              </a:rPr>
              <a:t>&gt;</a:t>
            </a:r>
            <a:endParaRPr sz="1050">
              <a:solidFill>
                <a:srgbClr val="398BC9"/>
              </a:solidFill>
              <a:highlight>
                <a:srgbClr val="FFFFFF"/>
              </a:highlight>
              <a:latin typeface="Consolas"/>
              <a:ea typeface="Consolas"/>
              <a:cs typeface="Consolas"/>
              <a:sym typeface="Consolas"/>
            </a:endParaRPr>
          </a:p>
          <a:p>
            <a:pPr marL="0" lvl="0" indent="0" algn="l" rtl="0">
              <a:lnSpc>
                <a:spcPct val="135714"/>
              </a:lnSpc>
              <a:spcBef>
                <a:spcPts val="0"/>
              </a:spcBef>
              <a:spcAft>
                <a:spcPts val="0"/>
              </a:spcAft>
              <a:buNone/>
            </a:pPr>
            <a:endParaRPr sz="1050">
              <a:solidFill>
                <a:srgbClr val="398BC9"/>
              </a:solidFill>
              <a:highlight>
                <a:srgbClr val="FFFFFF"/>
              </a:highlight>
              <a:latin typeface="Consolas"/>
              <a:ea typeface="Consolas"/>
              <a:cs typeface="Consolas"/>
              <a:sym typeface="Consolas"/>
            </a:endParaRPr>
          </a:p>
          <a:p>
            <a:pPr marL="0" lvl="0" indent="0" algn="l" rtl="0">
              <a:lnSpc>
                <a:spcPct val="135714"/>
              </a:lnSpc>
              <a:spcBef>
                <a:spcPts val="0"/>
              </a:spcBef>
              <a:spcAft>
                <a:spcPts val="0"/>
              </a:spcAft>
              <a:buNone/>
            </a:pPr>
            <a:endParaRPr sz="1050">
              <a:solidFill>
                <a:srgbClr val="398BC9"/>
              </a:solidFill>
              <a:highlight>
                <a:srgbClr val="FFFFFF"/>
              </a:highlight>
              <a:latin typeface="Consolas"/>
              <a:ea typeface="Consolas"/>
              <a:cs typeface="Consolas"/>
              <a:sym typeface="Consolas"/>
            </a:endParaRPr>
          </a:p>
          <a:p>
            <a:pPr marL="0" lvl="0" indent="0" algn="l" rtl="0">
              <a:lnSpc>
                <a:spcPct val="135714"/>
              </a:lnSpc>
              <a:spcBef>
                <a:spcPts val="0"/>
              </a:spcBef>
              <a:spcAft>
                <a:spcPts val="0"/>
              </a:spcAft>
              <a:buNone/>
            </a:pPr>
            <a:endParaRPr sz="1050">
              <a:solidFill>
                <a:srgbClr val="398BC9"/>
              </a:solidFill>
              <a:highlight>
                <a:srgbClr val="FFFFFF"/>
              </a:highlight>
              <a:latin typeface="Consolas"/>
              <a:ea typeface="Consolas"/>
              <a:cs typeface="Consolas"/>
              <a:sym typeface="Consolas"/>
            </a:endParaRPr>
          </a:p>
          <a:p>
            <a:pPr marL="0" lvl="0" indent="0" algn="l" rtl="0">
              <a:lnSpc>
                <a:spcPct val="135714"/>
              </a:lnSpc>
              <a:spcBef>
                <a:spcPts val="0"/>
              </a:spcBef>
              <a:spcAft>
                <a:spcPts val="0"/>
              </a:spcAft>
              <a:buNone/>
            </a:pPr>
            <a:endParaRPr sz="1050">
              <a:solidFill>
                <a:srgbClr val="398BC9"/>
              </a:solidFill>
              <a:highlight>
                <a:srgbClr val="FFFFFF"/>
              </a:highlight>
              <a:latin typeface="Consolas"/>
              <a:ea typeface="Consolas"/>
              <a:cs typeface="Consolas"/>
              <a:sym typeface="Consolas"/>
            </a:endParaRPr>
          </a:p>
          <a:p>
            <a:pPr marL="0" lvl="0" indent="0" algn="l" rtl="0">
              <a:lnSpc>
                <a:spcPct val="135714"/>
              </a:lnSpc>
              <a:spcBef>
                <a:spcPts val="0"/>
              </a:spcBef>
              <a:spcAft>
                <a:spcPts val="0"/>
              </a:spcAft>
              <a:buNone/>
            </a:pPr>
            <a:endParaRPr sz="1050">
              <a:solidFill>
                <a:srgbClr val="1A1A1A"/>
              </a:solidFill>
              <a:highlight>
                <a:srgbClr val="FFFFFF"/>
              </a:highlight>
              <a:latin typeface="Consolas"/>
              <a:ea typeface="Consolas"/>
              <a:cs typeface="Consolas"/>
              <a:sym typeface="Consolas"/>
            </a:endParaRPr>
          </a:p>
        </p:txBody>
      </p:sp>
      <p:pic>
        <p:nvPicPr>
          <p:cNvPr id="549" name="Google Shape;549;p61"/>
          <p:cNvPicPr preferRelativeResize="0"/>
          <p:nvPr/>
        </p:nvPicPr>
        <p:blipFill>
          <a:blip r:embed="rId3">
            <a:alphaModFix/>
          </a:blip>
          <a:stretch>
            <a:fillRect/>
          </a:stretch>
        </p:blipFill>
        <p:spPr>
          <a:xfrm>
            <a:off x="5910177" y="1129286"/>
            <a:ext cx="2904825" cy="3705499"/>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gradFill>
          <a:gsLst>
            <a:gs pos="0">
              <a:srgbClr val="9FFAFF"/>
            </a:gs>
            <a:gs pos="58000">
              <a:schemeClr val="accent1"/>
            </a:gs>
            <a:gs pos="100000">
              <a:schemeClr val="accent1"/>
            </a:gs>
          </a:gsLst>
          <a:path path="circle">
            <a:fillToRect l="100000" t="100000"/>
          </a:path>
          <a:tileRect r="-100000" b="-100000"/>
        </a:gradFill>
        <a:effectLst/>
      </p:bgPr>
    </p:bg>
    <p:spTree>
      <p:nvGrpSpPr>
        <p:cNvPr id="1" name="Shape 553"/>
        <p:cNvGrpSpPr/>
        <p:nvPr/>
      </p:nvGrpSpPr>
      <p:grpSpPr>
        <a:xfrm>
          <a:off x="0" y="0"/>
          <a:ext cx="0" cy="0"/>
          <a:chOff x="0" y="0"/>
          <a:chExt cx="0" cy="0"/>
        </a:xfrm>
      </p:grpSpPr>
      <p:sp>
        <p:nvSpPr>
          <p:cNvPr id="554" name="Google Shape;554;p62"/>
          <p:cNvSpPr txBox="1">
            <a:spLocks noGrp="1"/>
          </p:cNvSpPr>
          <p:nvPr>
            <p:ph type="ctrTitle"/>
          </p:nvPr>
        </p:nvSpPr>
        <p:spPr>
          <a:xfrm>
            <a:off x="779100" y="984950"/>
            <a:ext cx="6957300" cy="1572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style.css</a:t>
            </a:r>
            <a:endParaRPr/>
          </a:p>
          <a:p>
            <a:pPr marL="0" lvl="0" indent="0" algn="l" rtl="0">
              <a:spcBef>
                <a:spcPts val="0"/>
              </a:spcBef>
              <a:spcAft>
                <a:spcPts val="0"/>
              </a:spcAft>
              <a:buNone/>
            </a:pPr>
            <a:endParaRPr sz="5000"/>
          </a:p>
        </p:txBody>
      </p:sp>
      <p:sp>
        <p:nvSpPr>
          <p:cNvPr id="555" name="Google Shape;555;p62"/>
          <p:cNvSpPr/>
          <p:nvPr/>
        </p:nvSpPr>
        <p:spPr>
          <a:xfrm>
            <a:off x="783225" y="2120200"/>
            <a:ext cx="4974000" cy="3022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62"/>
          <p:cNvSpPr txBox="1"/>
          <p:nvPr/>
        </p:nvSpPr>
        <p:spPr>
          <a:xfrm>
            <a:off x="1049700" y="2376975"/>
            <a:ext cx="4650900" cy="2759100"/>
          </a:xfrm>
          <a:prstGeom prst="rect">
            <a:avLst/>
          </a:prstGeom>
          <a:noFill/>
          <a:ln>
            <a:noFill/>
          </a:ln>
        </p:spPr>
        <p:txBody>
          <a:bodyPr spcFirstLastPara="1" wrap="square" lIns="91425" tIns="91425" rIns="91425" bIns="91425" anchor="t" anchorCtr="0">
            <a:spAutoFit/>
          </a:bodyPr>
          <a:lstStyle/>
          <a:p>
            <a:pPr marL="0" lvl="0" indent="0" algn="l" rtl="0">
              <a:lnSpc>
                <a:spcPct val="135714"/>
              </a:lnSpc>
              <a:spcBef>
                <a:spcPts val="0"/>
              </a:spcBef>
              <a:spcAft>
                <a:spcPts val="0"/>
              </a:spcAft>
              <a:buNone/>
            </a:pPr>
            <a:r>
              <a:rPr lang="en" sz="1050">
                <a:solidFill>
                  <a:srgbClr val="AF33A6"/>
                </a:solidFill>
                <a:highlight>
                  <a:srgbClr val="FFFFFF"/>
                </a:highlight>
                <a:latin typeface="Consolas"/>
                <a:ea typeface="Consolas"/>
                <a:cs typeface="Consolas"/>
                <a:sym typeface="Consolas"/>
              </a:rPr>
              <a:t>.about-img</a:t>
            </a:r>
            <a:r>
              <a:rPr lang="en" sz="1050">
                <a:solidFill>
                  <a:srgbClr val="1A1A1A"/>
                </a:solidFill>
                <a:highlight>
                  <a:srgbClr val="FFFFFF"/>
                </a:highlight>
                <a:latin typeface="Consolas"/>
                <a:ea typeface="Consolas"/>
                <a:cs typeface="Consolas"/>
                <a:sym typeface="Consolas"/>
              </a:rPr>
              <a:t> {</a:t>
            </a:r>
            <a:endParaRPr sz="1050">
              <a:solidFill>
                <a:srgbClr val="1A1A1A"/>
              </a:solidFill>
              <a:highlight>
                <a:srgbClr val="FFFFFF"/>
              </a:highlight>
              <a:latin typeface="Consolas"/>
              <a:ea typeface="Consolas"/>
              <a:cs typeface="Consolas"/>
              <a:sym typeface="Consolas"/>
            </a:endParaRPr>
          </a:p>
          <a:p>
            <a:pPr marL="0" lvl="0" indent="0" algn="l" rtl="0">
              <a:lnSpc>
                <a:spcPct val="135714"/>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display</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block</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marL="0" lvl="0" indent="0" algn="l" rtl="0">
              <a:lnSpc>
                <a:spcPct val="135714"/>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width</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100</a:t>
            </a:r>
            <a:r>
              <a:rPr lang="en" sz="1050">
                <a:solidFill>
                  <a:srgbClr val="7B1FA2"/>
                </a:solidFill>
                <a:highlight>
                  <a:srgbClr val="FFFFFF"/>
                </a:highlight>
                <a:latin typeface="Consolas"/>
                <a:ea typeface="Consolas"/>
                <a:cs typeface="Consolas"/>
                <a:sym typeface="Consolas"/>
              </a:rPr>
              <a:t>%</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marL="0" lvl="0" indent="0" algn="l" rtl="0">
              <a:lnSpc>
                <a:spcPct val="135714"/>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max-width</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350</a:t>
            </a:r>
            <a:r>
              <a:rPr lang="en" sz="1050">
                <a:solidFill>
                  <a:srgbClr val="7B1FA2"/>
                </a:solidFill>
                <a:highlight>
                  <a:srgbClr val="FFFFFF"/>
                </a:highlight>
                <a:latin typeface="Consolas"/>
                <a:ea typeface="Consolas"/>
                <a:cs typeface="Consolas"/>
                <a:sym typeface="Consolas"/>
              </a:rPr>
              <a:t>px</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marL="0" lvl="0" indent="0" algn="l" rtl="0">
              <a:lnSpc>
                <a:spcPct val="135714"/>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margin</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0</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auto</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var</a:t>
            </a:r>
            <a:r>
              <a:rPr lang="en" sz="1050">
                <a:solidFill>
                  <a:srgbClr val="1A1A1A"/>
                </a:solidFill>
                <a:highlight>
                  <a:srgbClr val="FFFFFF"/>
                </a:highlight>
                <a:latin typeface="Consolas"/>
                <a:ea typeface="Consolas"/>
                <a:cs typeface="Consolas"/>
                <a:sym typeface="Consolas"/>
              </a:rPr>
              <a:t>(</a:t>
            </a:r>
            <a:r>
              <a:rPr lang="en" sz="1050">
                <a:solidFill>
                  <a:srgbClr val="333333"/>
                </a:solidFill>
                <a:highlight>
                  <a:srgbClr val="FFFFFF"/>
                </a:highlight>
                <a:latin typeface="Consolas"/>
                <a:ea typeface="Consolas"/>
                <a:cs typeface="Consolas"/>
                <a:sym typeface="Consolas"/>
              </a:rPr>
              <a:t>--spacing</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marL="0" lvl="0" indent="0" algn="l" rtl="0">
              <a:lnSpc>
                <a:spcPct val="135714"/>
              </a:lnSpc>
              <a:spcBef>
                <a:spcPts val="0"/>
              </a:spcBef>
              <a:spcAft>
                <a:spcPts val="0"/>
              </a:spcAft>
              <a:buNone/>
            </a:pPr>
            <a:r>
              <a:rPr lang="en" sz="1050">
                <a:solidFill>
                  <a:srgbClr val="1A1A1A"/>
                </a:solidFill>
                <a:highlight>
                  <a:srgbClr val="FFFF00"/>
                </a:highlight>
                <a:latin typeface="Consolas"/>
                <a:ea typeface="Consolas"/>
                <a:cs typeface="Consolas"/>
                <a:sym typeface="Consolas"/>
              </a:rPr>
              <a:t>    </a:t>
            </a:r>
            <a:r>
              <a:rPr lang="en" sz="1050">
                <a:solidFill>
                  <a:srgbClr val="3F831E"/>
                </a:solidFill>
                <a:highlight>
                  <a:srgbClr val="FFFF00"/>
                </a:highlight>
                <a:latin typeface="Consolas"/>
                <a:ea typeface="Consolas"/>
                <a:cs typeface="Consolas"/>
                <a:sym typeface="Consolas"/>
              </a:rPr>
              <a:t>filter</a:t>
            </a:r>
            <a:r>
              <a:rPr lang="en" sz="1050">
                <a:solidFill>
                  <a:srgbClr val="1A1A1A"/>
                </a:solidFill>
                <a:highlight>
                  <a:srgbClr val="FFFF00"/>
                </a:highlight>
                <a:latin typeface="Consolas"/>
                <a:ea typeface="Consolas"/>
                <a:cs typeface="Consolas"/>
                <a:sym typeface="Consolas"/>
              </a:rPr>
              <a:t>: </a:t>
            </a:r>
            <a:r>
              <a:rPr lang="en" sz="1050">
                <a:solidFill>
                  <a:srgbClr val="398BC9"/>
                </a:solidFill>
                <a:highlight>
                  <a:srgbClr val="FFFF00"/>
                </a:highlight>
                <a:latin typeface="Consolas"/>
                <a:ea typeface="Consolas"/>
                <a:cs typeface="Consolas"/>
                <a:sym typeface="Consolas"/>
              </a:rPr>
              <a:t>grayscale</a:t>
            </a:r>
            <a:r>
              <a:rPr lang="en" sz="1050">
                <a:solidFill>
                  <a:srgbClr val="1A1A1A"/>
                </a:solidFill>
                <a:highlight>
                  <a:srgbClr val="FFFF00"/>
                </a:highlight>
                <a:latin typeface="Consolas"/>
                <a:ea typeface="Consolas"/>
                <a:cs typeface="Consolas"/>
                <a:sym typeface="Consolas"/>
              </a:rPr>
              <a:t>(</a:t>
            </a:r>
            <a:r>
              <a:rPr lang="en" sz="1050">
                <a:solidFill>
                  <a:srgbClr val="398BC9"/>
                </a:solidFill>
                <a:highlight>
                  <a:srgbClr val="FFFF00"/>
                </a:highlight>
                <a:latin typeface="Consolas"/>
                <a:ea typeface="Consolas"/>
                <a:cs typeface="Consolas"/>
                <a:sym typeface="Consolas"/>
              </a:rPr>
              <a:t>100</a:t>
            </a:r>
            <a:r>
              <a:rPr lang="en" sz="1050">
                <a:solidFill>
                  <a:srgbClr val="7B1FA2"/>
                </a:solidFill>
                <a:highlight>
                  <a:srgbClr val="FFFF00"/>
                </a:highlight>
                <a:latin typeface="Consolas"/>
                <a:ea typeface="Consolas"/>
                <a:cs typeface="Consolas"/>
                <a:sym typeface="Consolas"/>
              </a:rPr>
              <a:t>%</a:t>
            </a:r>
            <a:r>
              <a:rPr lang="en" sz="1050">
                <a:solidFill>
                  <a:srgbClr val="1A1A1A"/>
                </a:solidFill>
                <a:highlight>
                  <a:srgbClr val="FFFF00"/>
                </a:highlight>
                <a:latin typeface="Consolas"/>
                <a:ea typeface="Consolas"/>
                <a:cs typeface="Consolas"/>
                <a:sym typeface="Consolas"/>
              </a:rPr>
              <a:t>);</a:t>
            </a:r>
            <a:endParaRPr sz="1050">
              <a:solidFill>
                <a:srgbClr val="1A1A1A"/>
              </a:solidFill>
              <a:highlight>
                <a:srgbClr val="FFFF00"/>
              </a:highlight>
              <a:latin typeface="Consolas"/>
              <a:ea typeface="Consolas"/>
              <a:cs typeface="Consolas"/>
              <a:sym typeface="Consolas"/>
            </a:endParaRPr>
          </a:p>
          <a:p>
            <a:pPr marL="0" lvl="0" indent="0" algn="l" rtl="0">
              <a:lnSpc>
                <a:spcPct val="135714"/>
              </a:lnSpc>
              <a:spcBef>
                <a:spcPts val="0"/>
              </a:spcBef>
              <a:spcAft>
                <a:spcPts val="0"/>
              </a:spcAft>
              <a:buNone/>
            </a:pP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marL="0" lvl="0" indent="0" algn="l" rtl="0">
              <a:lnSpc>
                <a:spcPct val="135714"/>
              </a:lnSpc>
              <a:spcBef>
                <a:spcPts val="0"/>
              </a:spcBef>
              <a:spcAft>
                <a:spcPts val="0"/>
              </a:spcAft>
              <a:buNone/>
            </a:pPr>
            <a:endParaRPr sz="1050">
              <a:solidFill>
                <a:srgbClr val="1A1A1A"/>
              </a:solidFill>
              <a:highlight>
                <a:srgbClr val="FFFFFF"/>
              </a:highlight>
              <a:latin typeface="Consolas"/>
              <a:ea typeface="Consolas"/>
              <a:cs typeface="Consolas"/>
              <a:sym typeface="Consolas"/>
            </a:endParaRPr>
          </a:p>
          <a:p>
            <a:pPr marL="0" lvl="0" indent="0" algn="l" rtl="0">
              <a:lnSpc>
                <a:spcPct val="135714"/>
              </a:lnSpc>
              <a:spcBef>
                <a:spcPts val="0"/>
              </a:spcBef>
              <a:spcAft>
                <a:spcPts val="0"/>
              </a:spcAft>
              <a:buNone/>
            </a:pPr>
            <a:r>
              <a:rPr lang="en" sz="1050">
                <a:solidFill>
                  <a:srgbClr val="AF33A6"/>
                </a:solidFill>
                <a:highlight>
                  <a:srgbClr val="FFFF00"/>
                </a:highlight>
                <a:latin typeface="Consolas"/>
                <a:ea typeface="Consolas"/>
                <a:cs typeface="Consolas"/>
                <a:sym typeface="Consolas"/>
              </a:rPr>
              <a:t>.about-img:hover</a:t>
            </a:r>
            <a:r>
              <a:rPr lang="en" sz="1050">
                <a:solidFill>
                  <a:srgbClr val="1A1A1A"/>
                </a:solidFill>
                <a:highlight>
                  <a:srgbClr val="FFFF00"/>
                </a:highlight>
                <a:latin typeface="Consolas"/>
                <a:ea typeface="Consolas"/>
                <a:cs typeface="Consolas"/>
                <a:sym typeface="Consolas"/>
              </a:rPr>
              <a:t> {</a:t>
            </a:r>
            <a:endParaRPr sz="1050">
              <a:solidFill>
                <a:srgbClr val="1A1A1A"/>
              </a:solidFill>
              <a:highlight>
                <a:srgbClr val="FFFF00"/>
              </a:highlight>
              <a:latin typeface="Consolas"/>
              <a:ea typeface="Consolas"/>
              <a:cs typeface="Consolas"/>
              <a:sym typeface="Consolas"/>
            </a:endParaRPr>
          </a:p>
          <a:p>
            <a:pPr marL="0" lvl="0" indent="0" algn="l" rtl="0">
              <a:lnSpc>
                <a:spcPct val="135714"/>
              </a:lnSpc>
              <a:spcBef>
                <a:spcPts val="0"/>
              </a:spcBef>
              <a:spcAft>
                <a:spcPts val="0"/>
              </a:spcAft>
              <a:buNone/>
            </a:pPr>
            <a:r>
              <a:rPr lang="en" sz="1050">
                <a:solidFill>
                  <a:srgbClr val="1A1A1A"/>
                </a:solidFill>
                <a:highlight>
                  <a:srgbClr val="FFFF00"/>
                </a:highlight>
                <a:latin typeface="Consolas"/>
                <a:ea typeface="Consolas"/>
                <a:cs typeface="Consolas"/>
                <a:sym typeface="Consolas"/>
              </a:rPr>
              <a:t>    </a:t>
            </a:r>
            <a:r>
              <a:rPr lang="en" sz="1050">
                <a:solidFill>
                  <a:srgbClr val="3F831E"/>
                </a:solidFill>
                <a:highlight>
                  <a:srgbClr val="FFFF00"/>
                </a:highlight>
                <a:latin typeface="Consolas"/>
                <a:ea typeface="Consolas"/>
                <a:cs typeface="Consolas"/>
                <a:sym typeface="Consolas"/>
              </a:rPr>
              <a:t>filter</a:t>
            </a:r>
            <a:r>
              <a:rPr lang="en" sz="1050">
                <a:solidFill>
                  <a:srgbClr val="1A1A1A"/>
                </a:solidFill>
                <a:highlight>
                  <a:srgbClr val="FFFF00"/>
                </a:highlight>
                <a:latin typeface="Consolas"/>
                <a:ea typeface="Consolas"/>
                <a:cs typeface="Consolas"/>
                <a:sym typeface="Consolas"/>
              </a:rPr>
              <a:t>: </a:t>
            </a:r>
            <a:r>
              <a:rPr lang="en" sz="1050">
                <a:solidFill>
                  <a:srgbClr val="398BC9"/>
                </a:solidFill>
                <a:highlight>
                  <a:srgbClr val="FFFF00"/>
                </a:highlight>
                <a:latin typeface="Consolas"/>
                <a:ea typeface="Consolas"/>
                <a:cs typeface="Consolas"/>
                <a:sym typeface="Consolas"/>
              </a:rPr>
              <a:t>grayscale</a:t>
            </a:r>
            <a:r>
              <a:rPr lang="en" sz="1050">
                <a:solidFill>
                  <a:srgbClr val="1A1A1A"/>
                </a:solidFill>
                <a:highlight>
                  <a:srgbClr val="FFFF00"/>
                </a:highlight>
                <a:latin typeface="Consolas"/>
                <a:ea typeface="Consolas"/>
                <a:cs typeface="Consolas"/>
                <a:sym typeface="Consolas"/>
              </a:rPr>
              <a:t>(</a:t>
            </a:r>
            <a:r>
              <a:rPr lang="en" sz="1050">
                <a:solidFill>
                  <a:srgbClr val="398BC9"/>
                </a:solidFill>
                <a:highlight>
                  <a:srgbClr val="FFFF00"/>
                </a:highlight>
                <a:latin typeface="Consolas"/>
                <a:ea typeface="Consolas"/>
                <a:cs typeface="Consolas"/>
                <a:sym typeface="Consolas"/>
              </a:rPr>
              <a:t>0</a:t>
            </a:r>
            <a:r>
              <a:rPr lang="en" sz="1050">
                <a:solidFill>
                  <a:srgbClr val="1A1A1A"/>
                </a:solidFill>
                <a:highlight>
                  <a:srgbClr val="FFFF00"/>
                </a:highlight>
                <a:latin typeface="Consolas"/>
                <a:ea typeface="Consolas"/>
                <a:cs typeface="Consolas"/>
                <a:sym typeface="Consolas"/>
              </a:rPr>
              <a:t>);</a:t>
            </a:r>
            <a:endParaRPr sz="1050">
              <a:solidFill>
                <a:srgbClr val="1A1A1A"/>
              </a:solidFill>
              <a:highlight>
                <a:srgbClr val="FFFF00"/>
              </a:highlight>
              <a:latin typeface="Consolas"/>
              <a:ea typeface="Consolas"/>
              <a:cs typeface="Consolas"/>
              <a:sym typeface="Consolas"/>
            </a:endParaRPr>
          </a:p>
          <a:p>
            <a:pPr marL="0" lvl="0" indent="0" algn="l" rtl="0">
              <a:lnSpc>
                <a:spcPct val="135714"/>
              </a:lnSpc>
              <a:spcBef>
                <a:spcPts val="0"/>
              </a:spcBef>
              <a:spcAft>
                <a:spcPts val="0"/>
              </a:spcAft>
              <a:buNone/>
            </a:pPr>
            <a:r>
              <a:rPr lang="en" sz="1050">
                <a:solidFill>
                  <a:srgbClr val="1A1A1A"/>
                </a:solidFill>
                <a:highlight>
                  <a:srgbClr val="FFFF00"/>
                </a:highlight>
                <a:latin typeface="Consolas"/>
                <a:ea typeface="Consolas"/>
                <a:cs typeface="Consolas"/>
                <a:sym typeface="Consolas"/>
              </a:rPr>
              <a:t>}</a:t>
            </a:r>
            <a:endParaRPr sz="1050">
              <a:solidFill>
                <a:srgbClr val="1A1A1A"/>
              </a:solidFill>
              <a:highlight>
                <a:srgbClr val="FFFF00"/>
              </a:highlight>
              <a:latin typeface="Consolas"/>
              <a:ea typeface="Consolas"/>
              <a:cs typeface="Consolas"/>
              <a:sym typeface="Consolas"/>
            </a:endParaRPr>
          </a:p>
          <a:p>
            <a:pPr marL="0" lvl="0" indent="0" algn="l" rtl="0">
              <a:lnSpc>
                <a:spcPct val="115000"/>
              </a:lnSpc>
              <a:spcBef>
                <a:spcPts val="0"/>
              </a:spcBef>
              <a:spcAft>
                <a:spcPts val="0"/>
              </a:spcAft>
              <a:buNone/>
            </a:pPr>
            <a:endParaRPr sz="1050">
              <a:solidFill>
                <a:srgbClr val="AF33A6"/>
              </a:solidFill>
              <a:latin typeface="Consolas"/>
              <a:ea typeface="Consolas"/>
              <a:cs typeface="Consolas"/>
              <a:sym typeface="Consolas"/>
            </a:endParaRPr>
          </a:p>
        </p:txBody>
      </p:sp>
      <p:pic>
        <p:nvPicPr>
          <p:cNvPr id="557" name="Google Shape;557;p62"/>
          <p:cNvPicPr preferRelativeResize="0"/>
          <p:nvPr/>
        </p:nvPicPr>
        <p:blipFill>
          <a:blip r:embed="rId3">
            <a:alphaModFix/>
          </a:blip>
          <a:stretch>
            <a:fillRect/>
          </a:stretch>
        </p:blipFill>
        <p:spPr>
          <a:xfrm>
            <a:off x="5910177" y="1129286"/>
            <a:ext cx="2904825" cy="3705499"/>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gradFill>
          <a:gsLst>
            <a:gs pos="0">
              <a:srgbClr val="FFE659"/>
            </a:gs>
            <a:gs pos="58000">
              <a:schemeClr val="accent4"/>
            </a:gs>
            <a:gs pos="100000">
              <a:schemeClr val="accent4"/>
            </a:gs>
          </a:gsLst>
          <a:path path="circle">
            <a:fillToRect l="100000" t="100000"/>
          </a:path>
          <a:tileRect r="-100000" b="-100000"/>
        </a:gradFill>
        <a:effectLst/>
      </p:bgPr>
    </p:bg>
    <p:spTree>
      <p:nvGrpSpPr>
        <p:cNvPr id="1" name="Shape 561"/>
        <p:cNvGrpSpPr/>
        <p:nvPr/>
      </p:nvGrpSpPr>
      <p:grpSpPr>
        <a:xfrm>
          <a:off x="0" y="0"/>
          <a:ext cx="0" cy="0"/>
          <a:chOff x="0" y="0"/>
          <a:chExt cx="0" cy="0"/>
        </a:xfrm>
      </p:grpSpPr>
      <p:pic>
        <p:nvPicPr>
          <p:cNvPr id="562" name="Google Shape;562;p63"/>
          <p:cNvPicPr preferRelativeResize="0"/>
          <p:nvPr/>
        </p:nvPicPr>
        <p:blipFill>
          <a:blip r:embed="rId3">
            <a:alphaModFix/>
          </a:blip>
          <a:stretch>
            <a:fillRect/>
          </a:stretch>
        </p:blipFill>
        <p:spPr>
          <a:xfrm>
            <a:off x="6048300" y="1156818"/>
            <a:ext cx="2806925" cy="3745883"/>
          </a:xfrm>
          <a:prstGeom prst="rect">
            <a:avLst/>
          </a:prstGeom>
          <a:noFill/>
          <a:ln>
            <a:noFill/>
          </a:ln>
        </p:spPr>
      </p:pic>
      <p:sp>
        <p:nvSpPr>
          <p:cNvPr id="563" name="Google Shape;563;p63"/>
          <p:cNvSpPr txBox="1">
            <a:spLocks noGrp="1"/>
          </p:cNvSpPr>
          <p:nvPr>
            <p:ph type="ctrTitle"/>
          </p:nvPr>
        </p:nvSpPr>
        <p:spPr>
          <a:xfrm>
            <a:off x="779100" y="1136505"/>
            <a:ext cx="4960500" cy="22848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8600"/>
              <a:t>Block vs inline</a:t>
            </a:r>
            <a:endParaRPr sz="8600"/>
          </a:p>
        </p:txBody>
      </p:sp>
      <p:sp>
        <p:nvSpPr>
          <p:cNvPr id="564" name="Google Shape;564;p63"/>
          <p:cNvSpPr txBox="1">
            <a:spLocks noGrp="1"/>
          </p:cNvSpPr>
          <p:nvPr>
            <p:ph type="subTitle" idx="1"/>
          </p:nvPr>
        </p:nvSpPr>
        <p:spPr>
          <a:xfrm>
            <a:off x="779100" y="3928125"/>
            <a:ext cx="5662500" cy="383700"/>
          </a:xfrm>
          <a:prstGeom prst="rect">
            <a:avLst/>
          </a:prstGeom>
        </p:spPr>
        <p:txBody>
          <a:bodyPr spcFirstLastPara="1" wrap="square" lIns="0" tIns="0" rIns="0" bIns="0" anchor="t" anchorCtr="0">
            <a:noAutofit/>
          </a:bodyPr>
          <a:lstStyle/>
          <a:p>
            <a:pPr marL="0" lvl="0" indent="0" algn="l" rtl="0">
              <a:spcBef>
                <a:spcPts val="0"/>
              </a:spcBef>
              <a:spcAft>
                <a:spcPts val="800"/>
              </a:spcAft>
              <a:buNone/>
            </a:pPr>
            <a:r>
              <a:rPr lang="en"/>
              <a:t>CSS display types</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gradFill>
          <a:gsLst>
            <a:gs pos="0">
              <a:srgbClr val="FFE659"/>
            </a:gs>
            <a:gs pos="58000">
              <a:schemeClr val="accent4"/>
            </a:gs>
            <a:gs pos="100000">
              <a:schemeClr val="accent4"/>
            </a:gs>
          </a:gsLst>
          <a:path path="circle">
            <a:fillToRect l="100000" t="100000"/>
          </a:path>
          <a:tileRect r="-100000" b="-100000"/>
        </a:gradFill>
        <a:effectLst/>
      </p:bgPr>
    </p:bg>
    <p:spTree>
      <p:nvGrpSpPr>
        <p:cNvPr id="1" name="Shape 568"/>
        <p:cNvGrpSpPr/>
        <p:nvPr/>
      </p:nvGrpSpPr>
      <p:grpSpPr>
        <a:xfrm>
          <a:off x="0" y="0"/>
          <a:ext cx="0" cy="0"/>
          <a:chOff x="0" y="0"/>
          <a:chExt cx="0" cy="0"/>
        </a:xfrm>
      </p:grpSpPr>
      <p:pic>
        <p:nvPicPr>
          <p:cNvPr id="569" name="Google Shape;569;p64"/>
          <p:cNvPicPr preferRelativeResize="0"/>
          <p:nvPr/>
        </p:nvPicPr>
        <p:blipFill>
          <a:blip r:embed="rId3">
            <a:alphaModFix/>
          </a:blip>
          <a:stretch>
            <a:fillRect/>
          </a:stretch>
        </p:blipFill>
        <p:spPr>
          <a:xfrm>
            <a:off x="6048300" y="1156818"/>
            <a:ext cx="2806925" cy="3745883"/>
          </a:xfrm>
          <a:prstGeom prst="rect">
            <a:avLst/>
          </a:prstGeom>
          <a:noFill/>
          <a:ln>
            <a:noFill/>
          </a:ln>
        </p:spPr>
      </p:pic>
      <p:sp>
        <p:nvSpPr>
          <p:cNvPr id="570" name="Google Shape;570;p64"/>
          <p:cNvSpPr txBox="1">
            <a:spLocks noGrp="1"/>
          </p:cNvSpPr>
          <p:nvPr>
            <p:ph type="ctrTitle"/>
          </p:nvPr>
        </p:nvSpPr>
        <p:spPr>
          <a:xfrm>
            <a:off x="779100" y="822346"/>
            <a:ext cx="4960500" cy="22848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7600"/>
              <a:t>Display: Block;</a:t>
            </a:r>
            <a:r>
              <a:rPr lang="en" sz="8600"/>
              <a:t> </a:t>
            </a:r>
            <a:endParaRPr sz="8600"/>
          </a:p>
        </p:txBody>
      </p:sp>
      <p:sp>
        <p:nvSpPr>
          <p:cNvPr id="571" name="Google Shape;571;p64"/>
          <p:cNvSpPr txBox="1">
            <a:spLocks noGrp="1"/>
          </p:cNvSpPr>
          <p:nvPr>
            <p:ph type="body" idx="4294967295"/>
          </p:nvPr>
        </p:nvSpPr>
        <p:spPr>
          <a:xfrm>
            <a:off x="779100" y="2199300"/>
            <a:ext cx="5416800" cy="1960200"/>
          </a:xfrm>
          <a:prstGeom prst="rect">
            <a:avLst/>
          </a:prstGeom>
        </p:spPr>
        <p:txBody>
          <a:bodyPr spcFirstLastPara="1" wrap="square" lIns="0" tIns="0" rIns="0" bIns="0" anchor="t" anchorCtr="0">
            <a:noAutofit/>
          </a:bodyPr>
          <a:lstStyle/>
          <a:p>
            <a:pPr marL="457200" lvl="0" indent="-355600" algn="l" rtl="0">
              <a:lnSpc>
                <a:spcPct val="115000"/>
              </a:lnSpc>
              <a:spcBef>
                <a:spcPts val="0"/>
              </a:spcBef>
              <a:spcAft>
                <a:spcPts val="0"/>
              </a:spcAft>
              <a:buSzPts val="2000"/>
              <a:buChar char="▪"/>
            </a:pPr>
            <a:r>
              <a:rPr lang="en" sz="2000"/>
              <a:t>Element spreads to be the width of its container</a:t>
            </a:r>
            <a:endParaRPr sz="2000"/>
          </a:p>
          <a:p>
            <a:pPr marL="457200" lvl="0" indent="-355600" algn="l" rtl="0">
              <a:lnSpc>
                <a:spcPct val="115000"/>
              </a:lnSpc>
              <a:spcBef>
                <a:spcPts val="1000"/>
              </a:spcBef>
              <a:spcAft>
                <a:spcPts val="0"/>
              </a:spcAft>
              <a:buSzPts val="2000"/>
              <a:buChar char="▪"/>
            </a:pPr>
            <a:r>
              <a:rPr lang="en" sz="2000"/>
              <a:t>The building blocks of your page layout, they stack one on top of the other</a:t>
            </a:r>
            <a:endParaRPr sz="2000"/>
          </a:p>
          <a:p>
            <a:pPr marL="457200" lvl="0" indent="-355600" algn="l" rtl="0">
              <a:lnSpc>
                <a:spcPct val="115000"/>
              </a:lnSpc>
              <a:spcBef>
                <a:spcPts val="1000"/>
              </a:spcBef>
              <a:spcAft>
                <a:spcPts val="1000"/>
              </a:spcAft>
              <a:buSzPts val="2000"/>
              <a:buFont typeface="Consolas"/>
              <a:buChar char="▪"/>
            </a:pPr>
            <a:r>
              <a:rPr lang="en" sz="2000">
                <a:latin typeface="Consolas"/>
                <a:ea typeface="Consolas"/>
                <a:cs typeface="Consolas"/>
                <a:sym typeface="Consolas"/>
              </a:rPr>
              <a:t>div, main, header, footer, section, article, ul, ol, li, h1-h6, etc </a:t>
            </a:r>
            <a:endParaRPr sz="2000">
              <a:latin typeface="Consolas"/>
              <a:ea typeface="Consolas"/>
              <a:cs typeface="Consolas"/>
              <a:sym typeface="Consolas"/>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gradFill>
          <a:gsLst>
            <a:gs pos="0">
              <a:srgbClr val="FFE659"/>
            </a:gs>
            <a:gs pos="58000">
              <a:schemeClr val="accent4"/>
            </a:gs>
            <a:gs pos="100000">
              <a:schemeClr val="accent4"/>
            </a:gs>
          </a:gsLst>
          <a:path path="circle">
            <a:fillToRect l="100000" t="100000"/>
          </a:path>
          <a:tileRect r="-100000" b="-100000"/>
        </a:gradFill>
        <a:effectLst/>
      </p:bgPr>
    </p:bg>
    <p:spTree>
      <p:nvGrpSpPr>
        <p:cNvPr id="1" name="Shape 575"/>
        <p:cNvGrpSpPr/>
        <p:nvPr/>
      </p:nvGrpSpPr>
      <p:grpSpPr>
        <a:xfrm>
          <a:off x="0" y="0"/>
          <a:ext cx="0" cy="0"/>
          <a:chOff x="0" y="0"/>
          <a:chExt cx="0" cy="0"/>
        </a:xfrm>
      </p:grpSpPr>
      <p:pic>
        <p:nvPicPr>
          <p:cNvPr id="576" name="Google Shape;576;p65"/>
          <p:cNvPicPr preferRelativeResize="0"/>
          <p:nvPr/>
        </p:nvPicPr>
        <p:blipFill>
          <a:blip r:embed="rId3">
            <a:alphaModFix/>
          </a:blip>
          <a:stretch>
            <a:fillRect/>
          </a:stretch>
        </p:blipFill>
        <p:spPr>
          <a:xfrm>
            <a:off x="6048300" y="1156818"/>
            <a:ext cx="2806925" cy="3745883"/>
          </a:xfrm>
          <a:prstGeom prst="rect">
            <a:avLst/>
          </a:prstGeom>
          <a:noFill/>
          <a:ln>
            <a:noFill/>
          </a:ln>
        </p:spPr>
      </p:pic>
      <p:sp>
        <p:nvSpPr>
          <p:cNvPr id="577" name="Google Shape;577;p65"/>
          <p:cNvSpPr txBox="1">
            <a:spLocks noGrp="1"/>
          </p:cNvSpPr>
          <p:nvPr>
            <p:ph type="ctrTitle"/>
          </p:nvPr>
        </p:nvSpPr>
        <p:spPr>
          <a:xfrm>
            <a:off x="779100" y="822346"/>
            <a:ext cx="4960500" cy="22848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7600"/>
              <a:t>Display: inline;</a:t>
            </a:r>
            <a:r>
              <a:rPr lang="en" sz="8600"/>
              <a:t> </a:t>
            </a:r>
            <a:endParaRPr sz="8600"/>
          </a:p>
        </p:txBody>
      </p:sp>
      <p:sp>
        <p:nvSpPr>
          <p:cNvPr id="578" name="Google Shape;578;p65"/>
          <p:cNvSpPr txBox="1">
            <a:spLocks noGrp="1"/>
          </p:cNvSpPr>
          <p:nvPr>
            <p:ph type="body" idx="4294967295"/>
          </p:nvPr>
        </p:nvSpPr>
        <p:spPr>
          <a:xfrm>
            <a:off x="779100" y="2199300"/>
            <a:ext cx="5416800" cy="1960200"/>
          </a:xfrm>
          <a:prstGeom prst="rect">
            <a:avLst/>
          </a:prstGeom>
        </p:spPr>
        <p:txBody>
          <a:bodyPr spcFirstLastPara="1" wrap="square" lIns="0" tIns="0" rIns="0" bIns="0" anchor="t" anchorCtr="0">
            <a:noAutofit/>
          </a:bodyPr>
          <a:lstStyle/>
          <a:p>
            <a:pPr marL="457200" lvl="0" indent="-355600" algn="l" rtl="0">
              <a:lnSpc>
                <a:spcPct val="115000"/>
              </a:lnSpc>
              <a:spcBef>
                <a:spcPts val="0"/>
              </a:spcBef>
              <a:spcAft>
                <a:spcPts val="0"/>
              </a:spcAft>
              <a:buSzPts val="2000"/>
              <a:buChar char="▪"/>
            </a:pPr>
            <a:r>
              <a:rPr lang="en" sz="2000"/>
              <a:t>Element spreads to be the width of its contents</a:t>
            </a:r>
            <a:endParaRPr sz="2000"/>
          </a:p>
          <a:p>
            <a:pPr marL="457200" lvl="0" indent="-355600" algn="l" rtl="0">
              <a:lnSpc>
                <a:spcPct val="115000"/>
              </a:lnSpc>
              <a:spcBef>
                <a:spcPts val="1000"/>
              </a:spcBef>
              <a:spcAft>
                <a:spcPts val="0"/>
              </a:spcAft>
              <a:buSzPts val="2000"/>
              <a:buChar char="▪"/>
            </a:pPr>
            <a:r>
              <a:rPr lang="en" sz="2000"/>
              <a:t>Does not drop down to a new line</a:t>
            </a:r>
            <a:endParaRPr sz="2000"/>
          </a:p>
          <a:p>
            <a:pPr marL="457200" lvl="0" indent="-355600" algn="l" rtl="0">
              <a:lnSpc>
                <a:spcPct val="115000"/>
              </a:lnSpc>
              <a:spcBef>
                <a:spcPts val="1000"/>
              </a:spcBef>
              <a:spcAft>
                <a:spcPts val="1000"/>
              </a:spcAft>
              <a:buSzPts val="2000"/>
              <a:buFont typeface="Consolas"/>
              <a:buChar char="▪"/>
            </a:pPr>
            <a:r>
              <a:rPr lang="en" sz="2000">
                <a:latin typeface="Consolas"/>
                <a:ea typeface="Consolas"/>
                <a:cs typeface="Consolas"/>
                <a:sym typeface="Consolas"/>
              </a:rPr>
              <a:t>span, img, a, cite, etc</a:t>
            </a:r>
            <a:endParaRPr sz="2000">
              <a:latin typeface="Consolas"/>
              <a:ea typeface="Consolas"/>
              <a:cs typeface="Consolas"/>
              <a:sym typeface="Consolas"/>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gradFill>
          <a:gsLst>
            <a:gs pos="0">
              <a:srgbClr val="FFE659"/>
            </a:gs>
            <a:gs pos="58000">
              <a:schemeClr val="accent4"/>
            </a:gs>
            <a:gs pos="100000">
              <a:schemeClr val="accent4"/>
            </a:gs>
          </a:gsLst>
          <a:path path="circle">
            <a:fillToRect l="100000" t="100000"/>
          </a:path>
          <a:tileRect r="-100000" b="-100000"/>
        </a:gradFill>
        <a:effectLst/>
      </p:bgPr>
    </p:bg>
    <p:spTree>
      <p:nvGrpSpPr>
        <p:cNvPr id="1" name="Shape 582"/>
        <p:cNvGrpSpPr/>
        <p:nvPr/>
      </p:nvGrpSpPr>
      <p:grpSpPr>
        <a:xfrm>
          <a:off x="0" y="0"/>
          <a:ext cx="0" cy="0"/>
          <a:chOff x="0" y="0"/>
          <a:chExt cx="0" cy="0"/>
        </a:xfrm>
      </p:grpSpPr>
      <p:sp>
        <p:nvSpPr>
          <p:cNvPr id="583" name="Google Shape;583;p66"/>
          <p:cNvSpPr txBox="1">
            <a:spLocks noGrp="1"/>
          </p:cNvSpPr>
          <p:nvPr>
            <p:ph type="ctrTitle"/>
          </p:nvPr>
        </p:nvSpPr>
        <p:spPr>
          <a:xfrm>
            <a:off x="779100" y="984950"/>
            <a:ext cx="6957300" cy="1572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style.css</a:t>
            </a:r>
            <a:endParaRPr/>
          </a:p>
          <a:p>
            <a:pPr marL="0" lvl="0" indent="0" algn="l" rtl="0">
              <a:spcBef>
                <a:spcPts val="0"/>
              </a:spcBef>
              <a:spcAft>
                <a:spcPts val="0"/>
              </a:spcAft>
              <a:buNone/>
            </a:pPr>
            <a:endParaRPr sz="5000"/>
          </a:p>
        </p:txBody>
      </p:sp>
      <p:sp>
        <p:nvSpPr>
          <p:cNvPr id="584" name="Google Shape;584;p66"/>
          <p:cNvSpPr/>
          <p:nvPr/>
        </p:nvSpPr>
        <p:spPr>
          <a:xfrm>
            <a:off x="783225" y="2120200"/>
            <a:ext cx="4974000" cy="3022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66"/>
          <p:cNvSpPr txBox="1"/>
          <p:nvPr/>
        </p:nvSpPr>
        <p:spPr>
          <a:xfrm>
            <a:off x="1049700" y="2376975"/>
            <a:ext cx="4650900" cy="2205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050">
                <a:solidFill>
                  <a:srgbClr val="AF33A6"/>
                </a:solidFill>
                <a:highlight>
                  <a:srgbClr val="FFFFFF"/>
                </a:highlight>
                <a:latin typeface="Consolas"/>
                <a:ea typeface="Consolas"/>
                <a:cs typeface="Consolas"/>
                <a:sym typeface="Consolas"/>
              </a:rPr>
              <a:t>.button</a:t>
            </a:r>
            <a:r>
              <a:rPr lang="en" sz="1050">
                <a:solidFill>
                  <a:srgbClr val="1A1A1A"/>
                </a:solidFill>
                <a:highlight>
                  <a:srgbClr val="FFFFFF"/>
                </a:highlight>
                <a:latin typeface="Consolas"/>
                <a:ea typeface="Consolas"/>
                <a:cs typeface="Consolas"/>
                <a:sym typeface="Consolas"/>
              </a:rPr>
              <a:t> {</a:t>
            </a:r>
            <a:endParaRPr sz="1050">
              <a:solidFill>
                <a:srgbClr val="1A1A1A"/>
              </a:solidFill>
              <a:highlight>
                <a:srgbClr val="FFFFFF"/>
              </a:highlight>
              <a:latin typeface="Consolas"/>
              <a:ea typeface="Consolas"/>
              <a:cs typeface="Consolas"/>
              <a:sym typeface="Consolas"/>
            </a:endParaRPr>
          </a:p>
          <a:p>
            <a:pPr marL="0" lvl="0" indent="0" algn="l" rtl="0">
              <a:lnSpc>
                <a:spcPct val="115000"/>
              </a:lnSpc>
              <a:spcBef>
                <a:spcPts val="0"/>
              </a:spcBef>
              <a:spcAft>
                <a:spcPts val="0"/>
              </a:spcAft>
              <a:buNone/>
            </a:pPr>
            <a:r>
              <a:rPr lang="en" sz="1050">
                <a:solidFill>
                  <a:srgbClr val="1A1A1A"/>
                </a:solidFill>
                <a:highlight>
                  <a:srgbClr val="FFFF00"/>
                </a:highlight>
                <a:latin typeface="Consolas"/>
                <a:ea typeface="Consolas"/>
                <a:cs typeface="Consolas"/>
                <a:sym typeface="Consolas"/>
              </a:rPr>
              <a:t>    </a:t>
            </a:r>
            <a:r>
              <a:rPr lang="en" sz="1050">
                <a:solidFill>
                  <a:srgbClr val="3F831E"/>
                </a:solidFill>
                <a:highlight>
                  <a:srgbClr val="FFFF00"/>
                </a:highlight>
                <a:latin typeface="Consolas"/>
                <a:ea typeface="Consolas"/>
                <a:cs typeface="Consolas"/>
                <a:sym typeface="Consolas"/>
              </a:rPr>
              <a:t>display</a:t>
            </a:r>
            <a:r>
              <a:rPr lang="en" sz="1050">
                <a:solidFill>
                  <a:srgbClr val="1A1A1A"/>
                </a:solidFill>
                <a:highlight>
                  <a:srgbClr val="FFFF00"/>
                </a:highlight>
                <a:latin typeface="Consolas"/>
                <a:ea typeface="Consolas"/>
                <a:cs typeface="Consolas"/>
                <a:sym typeface="Consolas"/>
              </a:rPr>
              <a:t>: </a:t>
            </a:r>
            <a:r>
              <a:rPr lang="en" sz="1050">
                <a:solidFill>
                  <a:srgbClr val="398BC9"/>
                </a:solidFill>
                <a:highlight>
                  <a:srgbClr val="FFFF00"/>
                </a:highlight>
                <a:latin typeface="Consolas"/>
                <a:ea typeface="Consolas"/>
                <a:cs typeface="Consolas"/>
                <a:sym typeface="Consolas"/>
              </a:rPr>
              <a:t>block</a:t>
            </a:r>
            <a:r>
              <a:rPr lang="en" sz="1050">
                <a:solidFill>
                  <a:srgbClr val="1A1A1A"/>
                </a:solidFill>
                <a:highlight>
                  <a:srgbClr val="FFFF00"/>
                </a:highlight>
                <a:latin typeface="Consolas"/>
                <a:ea typeface="Consolas"/>
                <a:cs typeface="Consolas"/>
                <a:sym typeface="Consolas"/>
              </a:rPr>
              <a:t>;</a:t>
            </a:r>
            <a:br>
              <a:rPr lang="en" sz="1050">
                <a:solidFill>
                  <a:srgbClr val="1A1A1A"/>
                </a:solidFill>
                <a:highlight>
                  <a:srgbClr val="FFFF00"/>
                </a:highlight>
                <a:latin typeface="Consolas"/>
                <a:ea typeface="Consolas"/>
                <a:cs typeface="Consolas"/>
                <a:sym typeface="Consolas"/>
              </a:rPr>
            </a:br>
            <a:r>
              <a:rPr lang="en" sz="1050">
                <a:solidFill>
                  <a:srgbClr val="1A1A1A"/>
                </a:solidFill>
                <a:highlight>
                  <a:srgbClr val="FFFF00"/>
                </a:highlight>
                <a:latin typeface="Consolas"/>
                <a:ea typeface="Consolas"/>
                <a:cs typeface="Consolas"/>
                <a:sym typeface="Consolas"/>
              </a:rPr>
              <a:t>    </a:t>
            </a:r>
            <a:r>
              <a:rPr lang="en" sz="1050">
                <a:solidFill>
                  <a:srgbClr val="3F831E"/>
                </a:solidFill>
                <a:highlight>
                  <a:srgbClr val="FFFF00"/>
                </a:highlight>
                <a:latin typeface="Consolas"/>
                <a:ea typeface="Consolas"/>
                <a:cs typeface="Consolas"/>
                <a:sym typeface="Consolas"/>
              </a:rPr>
              <a:t>width</a:t>
            </a:r>
            <a:r>
              <a:rPr lang="en" sz="1050">
                <a:solidFill>
                  <a:srgbClr val="1A1A1A"/>
                </a:solidFill>
                <a:highlight>
                  <a:srgbClr val="FFFF00"/>
                </a:highlight>
                <a:latin typeface="Consolas"/>
                <a:ea typeface="Consolas"/>
                <a:cs typeface="Consolas"/>
                <a:sym typeface="Consolas"/>
              </a:rPr>
              <a:t>: </a:t>
            </a:r>
            <a:r>
              <a:rPr lang="en" sz="1050">
                <a:solidFill>
                  <a:srgbClr val="398BC9"/>
                </a:solidFill>
                <a:highlight>
                  <a:srgbClr val="FFFF00"/>
                </a:highlight>
                <a:latin typeface="Consolas"/>
                <a:ea typeface="Consolas"/>
                <a:cs typeface="Consolas"/>
                <a:sym typeface="Consolas"/>
              </a:rPr>
              <a:t>max-content</a:t>
            </a:r>
            <a:r>
              <a:rPr lang="en" sz="1050">
                <a:solidFill>
                  <a:srgbClr val="1A1A1A"/>
                </a:solidFill>
                <a:highlight>
                  <a:srgbClr val="FFFF00"/>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marL="0" lvl="0" indent="0" algn="l" rtl="0">
              <a:lnSpc>
                <a:spcPct val="115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padding</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1</a:t>
            </a:r>
            <a:r>
              <a:rPr lang="en" sz="1050">
                <a:solidFill>
                  <a:srgbClr val="7B1FA2"/>
                </a:solidFill>
                <a:highlight>
                  <a:srgbClr val="FFFFFF"/>
                </a:highlight>
                <a:latin typeface="Consolas"/>
                <a:ea typeface="Consolas"/>
                <a:cs typeface="Consolas"/>
                <a:sym typeface="Consolas"/>
              </a:rPr>
              <a:t>rem</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marL="0" lvl="0" indent="0" algn="l" rtl="0">
              <a:lnSpc>
                <a:spcPct val="115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border</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2</a:t>
            </a:r>
            <a:r>
              <a:rPr lang="en" sz="1050">
                <a:solidFill>
                  <a:srgbClr val="7B1FA2"/>
                </a:solidFill>
                <a:highlight>
                  <a:srgbClr val="FFFFFF"/>
                </a:highlight>
                <a:latin typeface="Consolas"/>
                <a:ea typeface="Consolas"/>
                <a:cs typeface="Consolas"/>
                <a:sym typeface="Consolas"/>
              </a:rPr>
              <a:t>px</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solid</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var</a:t>
            </a:r>
            <a:r>
              <a:rPr lang="en" sz="1050">
                <a:solidFill>
                  <a:srgbClr val="1A1A1A"/>
                </a:solidFill>
                <a:highlight>
                  <a:srgbClr val="FFFFFF"/>
                </a:highlight>
                <a:latin typeface="Consolas"/>
                <a:ea typeface="Consolas"/>
                <a:cs typeface="Consolas"/>
                <a:sym typeface="Consolas"/>
              </a:rPr>
              <a:t>(</a:t>
            </a:r>
            <a:r>
              <a:rPr lang="en" sz="1050">
                <a:solidFill>
                  <a:srgbClr val="333333"/>
                </a:solidFill>
                <a:highlight>
                  <a:srgbClr val="FFFFFF"/>
                </a:highlight>
                <a:latin typeface="Consolas"/>
                <a:ea typeface="Consolas"/>
                <a:cs typeface="Consolas"/>
                <a:sym typeface="Consolas"/>
              </a:rPr>
              <a:t>--button-color</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marL="0" lvl="0" indent="0" algn="l" rtl="0">
              <a:lnSpc>
                <a:spcPct val="115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font-weight</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bold</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marL="0" lvl="0" indent="0" algn="l" rtl="0">
              <a:lnSpc>
                <a:spcPct val="115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text-decoration</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none</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marL="0" lvl="0" indent="0" algn="l" rtl="0">
              <a:lnSpc>
                <a:spcPct val="115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color</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var</a:t>
            </a:r>
            <a:r>
              <a:rPr lang="en" sz="1050">
                <a:solidFill>
                  <a:srgbClr val="1A1A1A"/>
                </a:solidFill>
                <a:highlight>
                  <a:srgbClr val="FFFFFF"/>
                </a:highlight>
                <a:latin typeface="Consolas"/>
                <a:ea typeface="Consolas"/>
                <a:cs typeface="Consolas"/>
                <a:sym typeface="Consolas"/>
              </a:rPr>
              <a:t>(</a:t>
            </a:r>
            <a:r>
              <a:rPr lang="en" sz="1050">
                <a:solidFill>
                  <a:srgbClr val="333333"/>
                </a:solidFill>
                <a:highlight>
                  <a:srgbClr val="FFFFFF"/>
                </a:highlight>
                <a:latin typeface="Consolas"/>
                <a:ea typeface="Consolas"/>
                <a:cs typeface="Consolas"/>
                <a:sym typeface="Consolas"/>
              </a:rPr>
              <a:t>--button-color</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marL="0" lvl="0" indent="0" algn="l" rtl="0">
              <a:lnSpc>
                <a:spcPct val="115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marL="0" lvl="0" indent="0" algn="l" rtl="0">
              <a:lnSpc>
                <a:spcPct val="115000"/>
              </a:lnSpc>
              <a:spcBef>
                <a:spcPts val="0"/>
              </a:spcBef>
              <a:spcAft>
                <a:spcPts val="0"/>
              </a:spcAft>
              <a:buNone/>
            </a:pPr>
            <a:endParaRPr sz="1050">
              <a:solidFill>
                <a:srgbClr val="AF33A6"/>
              </a:solidFill>
              <a:highlight>
                <a:srgbClr val="FFFFFF"/>
              </a:highlight>
              <a:latin typeface="Consolas"/>
              <a:ea typeface="Consolas"/>
              <a:cs typeface="Consolas"/>
              <a:sym typeface="Consolas"/>
            </a:endParaRPr>
          </a:p>
          <a:p>
            <a:pPr marL="0" lvl="0" indent="0" algn="l" rtl="0">
              <a:lnSpc>
                <a:spcPct val="115000"/>
              </a:lnSpc>
              <a:spcBef>
                <a:spcPts val="0"/>
              </a:spcBef>
              <a:spcAft>
                <a:spcPts val="0"/>
              </a:spcAft>
              <a:buNone/>
            </a:pPr>
            <a:endParaRPr sz="1050">
              <a:solidFill>
                <a:srgbClr val="AF33A6"/>
              </a:solidFill>
              <a:latin typeface="Consolas"/>
              <a:ea typeface="Consolas"/>
              <a:cs typeface="Consolas"/>
              <a:sym typeface="Consolas"/>
            </a:endParaRPr>
          </a:p>
        </p:txBody>
      </p:sp>
      <p:pic>
        <p:nvPicPr>
          <p:cNvPr id="586" name="Google Shape;586;p66"/>
          <p:cNvPicPr preferRelativeResize="0"/>
          <p:nvPr/>
        </p:nvPicPr>
        <p:blipFill>
          <a:blip r:embed="rId3">
            <a:alphaModFix/>
          </a:blip>
          <a:stretch>
            <a:fillRect/>
          </a:stretch>
        </p:blipFill>
        <p:spPr>
          <a:xfrm>
            <a:off x="6048300" y="1156818"/>
            <a:ext cx="2806925" cy="3745883"/>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gradFill>
          <a:gsLst>
            <a:gs pos="0">
              <a:srgbClr val="F4FC68"/>
            </a:gs>
            <a:gs pos="58000">
              <a:schemeClr val="accent2"/>
            </a:gs>
            <a:gs pos="100000">
              <a:schemeClr val="accent2"/>
            </a:gs>
          </a:gsLst>
          <a:path path="circle">
            <a:fillToRect l="100000" t="100000"/>
          </a:path>
          <a:tileRect r="-100000" b="-100000"/>
        </a:gradFill>
        <a:effectLst/>
      </p:bgPr>
    </p:bg>
    <p:spTree>
      <p:nvGrpSpPr>
        <p:cNvPr id="1" name="Shape 590"/>
        <p:cNvGrpSpPr/>
        <p:nvPr/>
      </p:nvGrpSpPr>
      <p:grpSpPr>
        <a:xfrm>
          <a:off x="0" y="0"/>
          <a:ext cx="0" cy="0"/>
          <a:chOff x="0" y="0"/>
          <a:chExt cx="0" cy="0"/>
        </a:xfrm>
      </p:grpSpPr>
      <p:pic>
        <p:nvPicPr>
          <p:cNvPr id="591" name="Google Shape;591;p67"/>
          <p:cNvPicPr preferRelativeResize="0"/>
          <p:nvPr/>
        </p:nvPicPr>
        <p:blipFill rotWithShape="1">
          <a:blip r:embed="rId3">
            <a:alphaModFix/>
          </a:blip>
          <a:srcRect r="20898" b="32619"/>
          <a:stretch/>
        </p:blipFill>
        <p:spPr>
          <a:xfrm>
            <a:off x="4889300" y="298875"/>
            <a:ext cx="4280800" cy="4872900"/>
          </a:xfrm>
          <a:prstGeom prst="rect">
            <a:avLst/>
          </a:prstGeom>
          <a:noFill/>
          <a:ln>
            <a:noFill/>
          </a:ln>
        </p:spPr>
      </p:pic>
      <p:sp>
        <p:nvSpPr>
          <p:cNvPr id="592" name="Google Shape;592;p67"/>
          <p:cNvSpPr txBox="1">
            <a:spLocks noGrp="1"/>
          </p:cNvSpPr>
          <p:nvPr>
            <p:ph type="ctrTitle"/>
          </p:nvPr>
        </p:nvSpPr>
        <p:spPr>
          <a:xfrm>
            <a:off x="779100" y="984950"/>
            <a:ext cx="5131200" cy="1572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style.css</a:t>
            </a:r>
            <a:endParaRPr/>
          </a:p>
          <a:p>
            <a:pPr marL="0" lvl="0" indent="0" algn="l" rtl="0">
              <a:spcBef>
                <a:spcPts val="0"/>
              </a:spcBef>
              <a:spcAft>
                <a:spcPts val="0"/>
              </a:spcAft>
              <a:buNone/>
            </a:pPr>
            <a:endParaRPr sz="5000"/>
          </a:p>
        </p:txBody>
      </p:sp>
      <p:sp>
        <p:nvSpPr>
          <p:cNvPr id="593" name="Google Shape;593;p67"/>
          <p:cNvSpPr/>
          <p:nvPr/>
        </p:nvSpPr>
        <p:spPr>
          <a:xfrm>
            <a:off x="783225" y="2042875"/>
            <a:ext cx="7494600" cy="3100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67"/>
          <p:cNvSpPr txBox="1"/>
          <p:nvPr/>
        </p:nvSpPr>
        <p:spPr>
          <a:xfrm>
            <a:off x="1049700" y="2205375"/>
            <a:ext cx="4650900" cy="4002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0"/>
              </a:spcBef>
              <a:spcAft>
                <a:spcPts val="0"/>
              </a:spcAft>
              <a:buNone/>
            </a:pPr>
            <a:endParaRPr>
              <a:latin typeface="IBM Plex Sans Condensed"/>
              <a:ea typeface="IBM Plex Sans Condensed"/>
              <a:cs typeface="IBM Plex Sans Condensed"/>
              <a:sym typeface="IBM Plex Sans Condensed"/>
            </a:endParaRPr>
          </a:p>
        </p:txBody>
      </p:sp>
      <p:sp>
        <p:nvSpPr>
          <p:cNvPr id="595" name="Google Shape;595;p67"/>
          <p:cNvSpPr txBox="1"/>
          <p:nvPr/>
        </p:nvSpPr>
        <p:spPr>
          <a:xfrm>
            <a:off x="1049700" y="2205375"/>
            <a:ext cx="7289400" cy="27624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050">
                <a:solidFill>
                  <a:srgbClr val="398BC9"/>
                </a:solidFill>
                <a:latin typeface="Consolas"/>
                <a:ea typeface="Consolas"/>
                <a:cs typeface="Consolas"/>
                <a:sym typeface="Consolas"/>
              </a:rPr>
              <a:t>blockquote</a:t>
            </a:r>
            <a:r>
              <a:rPr lang="en" sz="1050">
                <a:solidFill>
                  <a:srgbClr val="1A1A1A"/>
                </a:solidFill>
                <a:latin typeface="Consolas"/>
                <a:ea typeface="Consolas"/>
                <a:cs typeface="Consolas"/>
                <a:sym typeface="Consolas"/>
              </a:rPr>
              <a:t> {</a:t>
            </a:r>
            <a:endParaRPr sz="1050">
              <a:solidFill>
                <a:srgbClr val="1A1A1A"/>
              </a:solidFill>
              <a:latin typeface="Consolas"/>
              <a:ea typeface="Consolas"/>
              <a:cs typeface="Consolas"/>
              <a:sym typeface="Consolas"/>
            </a:endParaRPr>
          </a:p>
          <a:p>
            <a:pPr marL="0" lvl="0" indent="0" algn="l" rtl="0">
              <a:lnSpc>
                <a:spcPct val="115000"/>
              </a:lnSpc>
              <a:spcBef>
                <a:spcPts val="0"/>
              </a:spcBef>
              <a:spcAft>
                <a:spcPts val="0"/>
              </a:spcAft>
              <a:buNone/>
            </a:pPr>
            <a:r>
              <a:rPr lang="en" sz="1050">
                <a:solidFill>
                  <a:srgbClr val="1A1A1A"/>
                </a:solidFill>
                <a:latin typeface="Consolas"/>
                <a:ea typeface="Consolas"/>
                <a:cs typeface="Consolas"/>
                <a:sym typeface="Consolas"/>
              </a:rPr>
              <a:t>    </a:t>
            </a:r>
            <a:r>
              <a:rPr lang="en" sz="1050">
                <a:solidFill>
                  <a:srgbClr val="3F831E"/>
                </a:solidFill>
                <a:latin typeface="Consolas"/>
                <a:ea typeface="Consolas"/>
                <a:cs typeface="Consolas"/>
                <a:sym typeface="Consolas"/>
              </a:rPr>
              <a:t>margin-top</a:t>
            </a:r>
            <a:r>
              <a:rPr lang="en" sz="1050">
                <a:solidFill>
                  <a:srgbClr val="1A1A1A"/>
                </a:solidFill>
                <a:latin typeface="Consolas"/>
                <a:ea typeface="Consolas"/>
                <a:cs typeface="Consolas"/>
                <a:sym typeface="Consolas"/>
              </a:rPr>
              <a:t>: </a:t>
            </a:r>
            <a:r>
              <a:rPr lang="en" sz="1050">
                <a:solidFill>
                  <a:srgbClr val="398BC9"/>
                </a:solidFill>
                <a:latin typeface="Consolas"/>
                <a:ea typeface="Consolas"/>
                <a:cs typeface="Consolas"/>
                <a:sym typeface="Consolas"/>
              </a:rPr>
              <a:t>var</a:t>
            </a:r>
            <a:r>
              <a:rPr lang="en" sz="1050">
                <a:solidFill>
                  <a:srgbClr val="1A1A1A"/>
                </a:solidFill>
                <a:latin typeface="Consolas"/>
                <a:ea typeface="Consolas"/>
                <a:cs typeface="Consolas"/>
                <a:sym typeface="Consolas"/>
              </a:rPr>
              <a:t>(</a:t>
            </a:r>
            <a:r>
              <a:rPr lang="en" sz="1050">
                <a:solidFill>
                  <a:srgbClr val="333333"/>
                </a:solidFill>
                <a:latin typeface="Consolas"/>
                <a:ea typeface="Consolas"/>
                <a:cs typeface="Consolas"/>
                <a:sym typeface="Consolas"/>
              </a:rPr>
              <a:t>--spacing</a:t>
            </a:r>
            <a:r>
              <a:rPr lang="en" sz="1050">
                <a:solidFill>
                  <a:srgbClr val="1A1A1A"/>
                </a:solidFill>
                <a:latin typeface="Consolas"/>
                <a:ea typeface="Consolas"/>
                <a:cs typeface="Consolas"/>
                <a:sym typeface="Consolas"/>
              </a:rPr>
              <a:t>); </a:t>
            </a:r>
            <a:endParaRPr sz="1050">
              <a:solidFill>
                <a:srgbClr val="1A1A1A"/>
              </a:solidFill>
              <a:latin typeface="Consolas"/>
              <a:ea typeface="Consolas"/>
              <a:cs typeface="Consolas"/>
              <a:sym typeface="Consolas"/>
            </a:endParaRPr>
          </a:p>
          <a:p>
            <a:pPr marL="0" lvl="0" indent="0" algn="l" rtl="0">
              <a:lnSpc>
                <a:spcPct val="115000"/>
              </a:lnSpc>
              <a:spcBef>
                <a:spcPts val="0"/>
              </a:spcBef>
              <a:spcAft>
                <a:spcPts val="0"/>
              </a:spcAft>
              <a:buNone/>
            </a:pPr>
            <a:r>
              <a:rPr lang="en" sz="1050">
                <a:solidFill>
                  <a:srgbClr val="1A1A1A"/>
                </a:solidFill>
                <a:latin typeface="Consolas"/>
                <a:ea typeface="Consolas"/>
                <a:cs typeface="Consolas"/>
                <a:sym typeface="Consolas"/>
              </a:rPr>
              <a:t>    </a:t>
            </a:r>
            <a:r>
              <a:rPr lang="en" sz="1050">
                <a:solidFill>
                  <a:srgbClr val="3F831E"/>
                </a:solidFill>
                <a:latin typeface="Consolas"/>
                <a:ea typeface="Consolas"/>
                <a:cs typeface="Consolas"/>
                <a:sym typeface="Consolas"/>
              </a:rPr>
              <a:t>font-size</a:t>
            </a:r>
            <a:r>
              <a:rPr lang="en" sz="1050">
                <a:solidFill>
                  <a:srgbClr val="1A1A1A"/>
                </a:solidFill>
                <a:latin typeface="Consolas"/>
                <a:ea typeface="Consolas"/>
                <a:cs typeface="Consolas"/>
                <a:sym typeface="Consolas"/>
              </a:rPr>
              <a:t>: </a:t>
            </a:r>
            <a:r>
              <a:rPr lang="en" sz="1050">
                <a:solidFill>
                  <a:srgbClr val="398BC9"/>
                </a:solidFill>
                <a:latin typeface="Consolas"/>
                <a:ea typeface="Consolas"/>
                <a:cs typeface="Consolas"/>
                <a:sym typeface="Consolas"/>
              </a:rPr>
              <a:t>2</a:t>
            </a:r>
            <a:r>
              <a:rPr lang="en" sz="1050">
                <a:solidFill>
                  <a:srgbClr val="7B1FA2"/>
                </a:solidFill>
                <a:latin typeface="Consolas"/>
                <a:ea typeface="Consolas"/>
                <a:cs typeface="Consolas"/>
                <a:sym typeface="Consolas"/>
              </a:rPr>
              <a:t>rem</a:t>
            </a:r>
            <a:r>
              <a:rPr lang="en" sz="1050">
                <a:solidFill>
                  <a:srgbClr val="1A1A1A"/>
                </a:solidFill>
                <a:latin typeface="Consolas"/>
                <a:ea typeface="Consolas"/>
                <a:cs typeface="Consolas"/>
                <a:sym typeface="Consolas"/>
              </a:rPr>
              <a:t>;</a:t>
            </a:r>
            <a:endParaRPr sz="1050">
              <a:solidFill>
                <a:srgbClr val="1A1A1A"/>
              </a:solidFill>
              <a:latin typeface="Consolas"/>
              <a:ea typeface="Consolas"/>
              <a:cs typeface="Consolas"/>
              <a:sym typeface="Consolas"/>
            </a:endParaRPr>
          </a:p>
          <a:p>
            <a:pPr marL="0" lvl="0" indent="0" algn="l" rtl="0">
              <a:lnSpc>
                <a:spcPct val="115000"/>
              </a:lnSpc>
              <a:spcBef>
                <a:spcPts val="0"/>
              </a:spcBef>
              <a:spcAft>
                <a:spcPts val="0"/>
              </a:spcAft>
              <a:buNone/>
            </a:pPr>
            <a:r>
              <a:rPr lang="en" sz="1050">
                <a:solidFill>
                  <a:srgbClr val="1A1A1A"/>
                </a:solidFill>
                <a:latin typeface="Consolas"/>
                <a:ea typeface="Consolas"/>
                <a:cs typeface="Consolas"/>
                <a:sym typeface="Consolas"/>
              </a:rPr>
              <a:t>    </a:t>
            </a:r>
            <a:r>
              <a:rPr lang="en" sz="1050">
                <a:solidFill>
                  <a:srgbClr val="3F831E"/>
                </a:solidFill>
                <a:latin typeface="Consolas"/>
                <a:ea typeface="Consolas"/>
                <a:cs typeface="Consolas"/>
                <a:sym typeface="Consolas"/>
              </a:rPr>
              <a:t>font-style</a:t>
            </a:r>
            <a:r>
              <a:rPr lang="en" sz="1050">
                <a:solidFill>
                  <a:srgbClr val="1A1A1A"/>
                </a:solidFill>
                <a:latin typeface="Consolas"/>
                <a:ea typeface="Consolas"/>
                <a:cs typeface="Consolas"/>
                <a:sym typeface="Consolas"/>
              </a:rPr>
              <a:t>: </a:t>
            </a:r>
            <a:r>
              <a:rPr lang="en" sz="1050">
                <a:solidFill>
                  <a:srgbClr val="398BC9"/>
                </a:solidFill>
                <a:latin typeface="Consolas"/>
                <a:ea typeface="Consolas"/>
                <a:cs typeface="Consolas"/>
                <a:sym typeface="Consolas"/>
              </a:rPr>
              <a:t>italic</a:t>
            </a:r>
            <a:r>
              <a:rPr lang="en" sz="1050">
                <a:solidFill>
                  <a:srgbClr val="1A1A1A"/>
                </a:solidFill>
                <a:latin typeface="Consolas"/>
                <a:ea typeface="Consolas"/>
                <a:cs typeface="Consolas"/>
                <a:sym typeface="Consolas"/>
              </a:rPr>
              <a:t>;</a:t>
            </a:r>
            <a:endParaRPr sz="1050">
              <a:solidFill>
                <a:srgbClr val="1A1A1A"/>
              </a:solidFill>
              <a:latin typeface="Consolas"/>
              <a:ea typeface="Consolas"/>
              <a:cs typeface="Consolas"/>
              <a:sym typeface="Consolas"/>
            </a:endParaRPr>
          </a:p>
          <a:p>
            <a:pPr marL="0" lvl="0" indent="0" algn="l" rtl="0">
              <a:lnSpc>
                <a:spcPct val="115000"/>
              </a:lnSpc>
              <a:spcBef>
                <a:spcPts val="0"/>
              </a:spcBef>
              <a:spcAft>
                <a:spcPts val="0"/>
              </a:spcAft>
              <a:buNone/>
            </a:pPr>
            <a:r>
              <a:rPr lang="en" sz="1050">
                <a:solidFill>
                  <a:srgbClr val="1A1A1A"/>
                </a:solidFill>
                <a:latin typeface="Consolas"/>
                <a:ea typeface="Consolas"/>
                <a:cs typeface="Consolas"/>
                <a:sym typeface="Consolas"/>
              </a:rPr>
              <a:t>    </a:t>
            </a:r>
            <a:r>
              <a:rPr lang="en" sz="1050">
                <a:solidFill>
                  <a:srgbClr val="3F831E"/>
                </a:solidFill>
                <a:latin typeface="Consolas"/>
                <a:ea typeface="Consolas"/>
                <a:cs typeface="Consolas"/>
                <a:sym typeface="Consolas"/>
              </a:rPr>
              <a:t>text-align</a:t>
            </a:r>
            <a:r>
              <a:rPr lang="en" sz="1050">
                <a:solidFill>
                  <a:srgbClr val="1A1A1A"/>
                </a:solidFill>
                <a:latin typeface="Consolas"/>
                <a:ea typeface="Consolas"/>
                <a:cs typeface="Consolas"/>
                <a:sym typeface="Consolas"/>
              </a:rPr>
              <a:t>: </a:t>
            </a:r>
            <a:r>
              <a:rPr lang="en" sz="1050">
                <a:solidFill>
                  <a:srgbClr val="398BC9"/>
                </a:solidFill>
                <a:latin typeface="Consolas"/>
                <a:ea typeface="Consolas"/>
                <a:cs typeface="Consolas"/>
                <a:sym typeface="Consolas"/>
              </a:rPr>
              <a:t>center</a:t>
            </a:r>
            <a:r>
              <a:rPr lang="en" sz="1050">
                <a:solidFill>
                  <a:srgbClr val="1A1A1A"/>
                </a:solidFill>
                <a:latin typeface="Consolas"/>
                <a:ea typeface="Consolas"/>
                <a:cs typeface="Consolas"/>
                <a:sym typeface="Consolas"/>
              </a:rPr>
              <a:t>;</a:t>
            </a:r>
            <a:endParaRPr sz="1050">
              <a:solidFill>
                <a:srgbClr val="1A1A1A"/>
              </a:solidFill>
              <a:latin typeface="Consolas"/>
              <a:ea typeface="Consolas"/>
              <a:cs typeface="Consolas"/>
              <a:sym typeface="Consolas"/>
            </a:endParaRPr>
          </a:p>
          <a:p>
            <a:pPr marL="0" lvl="0" indent="0" algn="l" rtl="0">
              <a:lnSpc>
                <a:spcPct val="115000"/>
              </a:lnSpc>
              <a:spcBef>
                <a:spcPts val="0"/>
              </a:spcBef>
              <a:spcAft>
                <a:spcPts val="0"/>
              </a:spcAft>
              <a:buNone/>
            </a:pPr>
            <a:r>
              <a:rPr lang="en" sz="1050">
                <a:solidFill>
                  <a:srgbClr val="1A1A1A"/>
                </a:solidFill>
                <a:latin typeface="Consolas"/>
                <a:ea typeface="Consolas"/>
                <a:cs typeface="Consolas"/>
                <a:sym typeface="Consolas"/>
              </a:rPr>
              <a:t>}</a:t>
            </a:r>
            <a:endParaRPr sz="1050">
              <a:solidFill>
                <a:srgbClr val="1A1A1A"/>
              </a:solidFill>
              <a:latin typeface="Consolas"/>
              <a:ea typeface="Consolas"/>
              <a:cs typeface="Consolas"/>
              <a:sym typeface="Consolas"/>
            </a:endParaRPr>
          </a:p>
          <a:p>
            <a:pPr marL="0" lvl="0" indent="0" algn="l" rtl="0">
              <a:lnSpc>
                <a:spcPct val="115000"/>
              </a:lnSpc>
              <a:spcBef>
                <a:spcPts val="0"/>
              </a:spcBef>
              <a:spcAft>
                <a:spcPts val="0"/>
              </a:spcAft>
              <a:buNone/>
            </a:pPr>
            <a:endParaRPr sz="1050">
              <a:solidFill>
                <a:srgbClr val="1A1A1A"/>
              </a:solidFill>
              <a:latin typeface="Consolas"/>
              <a:ea typeface="Consolas"/>
              <a:cs typeface="Consolas"/>
              <a:sym typeface="Consolas"/>
            </a:endParaRPr>
          </a:p>
          <a:p>
            <a:pPr marL="0" lvl="0" indent="0" algn="l" rtl="0">
              <a:lnSpc>
                <a:spcPct val="115000"/>
              </a:lnSpc>
              <a:spcBef>
                <a:spcPts val="0"/>
              </a:spcBef>
              <a:spcAft>
                <a:spcPts val="0"/>
              </a:spcAft>
              <a:buNone/>
            </a:pPr>
            <a:r>
              <a:rPr lang="en" sz="1050">
                <a:solidFill>
                  <a:srgbClr val="398BC9"/>
                </a:solidFill>
                <a:latin typeface="Consolas"/>
                <a:ea typeface="Consolas"/>
                <a:cs typeface="Consolas"/>
                <a:sym typeface="Consolas"/>
              </a:rPr>
              <a:t>cite</a:t>
            </a:r>
            <a:r>
              <a:rPr lang="en" sz="1050">
                <a:solidFill>
                  <a:srgbClr val="1A1A1A"/>
                </a:solidFill>
                <a:latin typeface="Consolas"/>
                <a:ea typeface="Consolas"/>
                <a:cs typeface="Consolas"/>
                <a:sym typeface="Consolas"/>
              </a:rPr>
              <a:t> {</a:t>
            </a:r>
            <a:endParaRPr sz="1050">
              <a:solidFill>
                <a:srgbClr val="1A1A1A"/>
              </a:solidFill>
              <a:latin typeface="Consolas"/>
              <a:ea typeface="Consolas"/>
              <a:cs typeface="Consolas"/>
              <a:sym typeface="Consolas"/>
            </a:endParaRPr>
          </a:p>
          <a:p>
            <a:pPr marL="0" lvl="0" indent="0" algn="l" rtl="0">
              <a:lnSpc>
                <a:spcPct val="115000"/>
              </a:lnSpc>
              <a:spcBef>
                <a:spcPts val="0"/>
              </a:spcBef>
              <a:spcAft>
                <a:spcPts val="0"/>
              </a:spcAft>
              <a:buNone/>
            </a:pPr>
            <a:r>
              <a:rPr lang="en" sz="1050">
                <a:solidFill>
                  <a:srgbClr val="1A1A1A"/>
                </a:solidFill>
                <a:latin typeface="Consolas"/>
                <a:ea typeface="Consolas"/>
                <a:cs typeface="Consolas"/>
                <a:sym typeface="Consolas"/>
              </a:rPr>
              <a:t>    </a:t>
            </a:r>
            <a:r>
              <a:rPr lang="en" sz="1050">
                <a:solidFill>
                  <a:srgbClr val="3F831E"/>
                </a:solidFill>
                <a:latin typeface="Consolas"/>
                <a:ea typeface="Consolas"/>
                <a:cs typeface="Consolas"/>
                <a:sym typeface="Consolas"/>
              </a:rPr>
              <a:t>display</a:t>
            </a:r>
            <a:r>
              <a:rPr lang="en" sz="1050">
                <a:solidFill>
                  <a:srgbClr val="1A1A1A"/>
                </a:solidFill>
                <a:latin typeface="Consolas"/>
                <a:ea typeface="Consolas"/>
                <a:cs typeface="Consolas"/>
                <a:sym typeface="Consolas"/>
              </a:rPr>
              <a:t>: </a:t>
            </a:r>
            <a:r>
              <a:rPr lang="en" sz="1050">
                <a:solidFill>
                  <a:srgbClr val="398BC9"/>
                </a:solidFill>
                <a:latin typeface="Consolas"/>
                <a:ea typeface="Consolas"/>
                <a:cs typeface="Consolas"/>
                <a:sym typeface="Consolas"/>
              </a:rPr>
              <a:t>block</a:t>
            </a:r>
            <a:r>
              <a:rPr lang="en" sz="1050">
                <a:solidFill>
                  <a:srgbClr val="1A1A1A"/>
                </a:solidFill>
                <a:latin typeface="Consolas"/>
                <a:ea typeface="Consolas"/>
                <a:cs typeface="Consolas"/>
                <a:sym typeface="Consolas"/>
              </a:rPr>
              <a:t>;</a:t>
            </a:r>
            <a:endParaRPr sz="1050">
              <a:solidFill>
                <a:srgbClr val="1A1A1A"/>
              </a:solidFill>
              <a:latin typeface="Consolas"/>
              <a:ea typeface="Consolas"/>
              <a:cs typeface="Consolas"/>
              <a:sym typeface="Consolas"/>
            </a:endParaRPr>
          </a:p>
          <a:p>
            <a:pPr marL="0" lvl="0" indent="0" algn="l" rtl="0">
              <a:lnSpc>
                <a:spcPct val="115000"/>
              </a:lnSpc>
              <a:spcBef>
                <a:spcPts val="0"/>
              </a:spcBef>
              <a:spcAft>
                <a:spcPts val="0"/>
              </a:spcAft>
              <a:buNone/>
            </a:pPr>
            <a:r>
              <a:rPr lang="en" sz="1050">
                <a:solidFill>
                  <a:srgbClr val="1A1A1A"/>
                </a:solidFill>
                <a:latin typeface="Consolas"/>
                <a:ea typeface="Consolas"/>
                <a:cs typeface="Consolas"/>
                <a:sym typeface="Consolas"/>
              </a:rPr>
              <a:t>    </a:t>
            </a:r>
            <a:r>
              <a:rPr lang="en" sz="1050">
                <a:solidFill>
                  <a:srgbClr val="3F831E"/>
                </a:solidFill>
                <a:latin typeface="Consolas"/>
                <a:ea typeface="Consolas"/>
                <a:cs typeface="Consolas"/>
                <a:sym typeface="Consolas"/>
              </a:rPr>
              <a:t>margin-top</a:t>
            </a:r>
            <a:r>
              <a:rPr lang="en" sz="1050">
                <a:solidFill>
                  <a:srgbClr val="1A1A1A"/>
                </a:solidFill>
                <a:latin typeface="Consolas"/>
                <a:ea typeface="Consolas"/>
                <a:cs typeface="Consolas"/>
                <a:sym typeface="Consolas"/>
              </a:rPr>
              <a:t>: </a:t>
            </a:r>
            <a:r>
              <a:rPr lang="en" sz="1050">
                <a:solidFill>
                  <a:srgbClr val="398BC9"/>
                </a:solidFill>
                <a:latin typeface="Consolas"/>
                <a:ea typeface="Consolas"/>
                <a:cs typeface="Consolas"/>
                <a:sym typeface="Consolas"/>
              </a:rPr>
              <a:t>1</a:t>
            </a:r>
            <a:r>
              <a:rPr lang="en" sz="1050">
                <a:solidFill>
                  <a:srgbClr val="7B1FA2"/>
                </a:solidFill>
                <a:latin typeface="Consolas"/>
                <a:ea typeface="Consolas"/>
                <a:cs typeface="Consolas"/>
                <a:sym typeface="Consolas"/>
              </a:rPr>
              <a:t>rem</a:t>
            </a:r>
            <a:r>
              <a:rPr lang="en" sz="1050">
                <a:solidFill>
                  <a:srgbClr val="1A1A1A"/>
                </a:solidFill>
                <a:latin typeface="Consolas"/>
                <a:ea typeface="Consolas"/>
                <a:cs typeface="Consolas"/>
                <a:sym typeface="Consolas"/>
              </a:rPr>
              <a:t>;</a:t>
            </a:r>
            <a:endParaRPr sz="1050">
              <a:solidFill>
                <a:srgbClr val="1A1A1A"/>
              </a:solidFill>
              <a:latin typeface="Consolas"/>
              <a:ea typeface="Consolas"/>
              <a:cs typeface="Consolas"/>
              <a:sym typeface="Consolas"/>
            </a:endParaRPr>
          </a:p>
          <a:p>
            <a:pPr marL="0" lvl="0" indent="0" algn="l" rtl="0">
              <a:lnSpc>
                <a:spcPct val="115000"/>
              </a:lnSpc>
              <a:spcBef>
                <a:spcPts val="0"/>
              </a:spcBef>
              <a:spcAft>
                <a:spcPts val="0"/>
              </a:spcAft>
              <a:buNone/>
            </a:pPr>
            <a:r>
              <a:rPr lang="en" sz="1050">
                <a:solidFill>
                  <a:srgbClr val="1A1A1A"/>
                </a:solidFill>
                <a:latin typeface="Consolas"/>
                <a:ea typeface="Consolas"/>
                <a:cs typeface="Consolas"/>
                <a:sym typeface="Consolas"/>
              </a:rPr>
              <a:t>    </a:t>
            </a:r>
            <a:r>
              <a:rPr lang="en" sz="1050">
                <a:solidFill>
                  <a:srgbClr val="3F831E"/>
                </a:solidFill>
                <a:latin typeface="Consolas"/>
                <a:ea typeface="Consolas"/>
                <a:cs typeface="Consolas"/>
                <a:sym typeface="Consolas"/>
              </a:rPr>
              <a:t>font-size</a:t>
            </a:r>
            <a:r>
              <a:rPr lang="en" sz="1050">
                <a:solidFill>
                  <a:srgbClr val="1A1A1A"/>
                </a:solidFill>
                <a:latin typeface="Consolas"/>
                <a:ea typeface="Consolas"/>
                <a:cs typeface="Consolas"/>
                <a:sym typeface="Consolas"/>
              </a:rPr>
              <a:t>: </a:t>
            </a:r>
            <a:r>
              <a:rPr lang="en" sz="1050">
                <a:solidFill>
                  <a:srgbClr val="398BC9"/>
                </a:solidFill>
                <a:latin typeface="Consolas"/>
                <a:ea typeface="Consolas"/>
                <a:cs typeface="Consolas"/>
                <a:sym typeface="Consolas"/>
              </a:rPr>
              <a:t>1</a:t>
            </a:r>
            <a:r>
              <a:rPr lang="en" sz="1050">
                <a:solidFill>
                  <a:srgbClr val="7B1FA2"/>
                </a:solidFill>
                <a:latin typeface="Consolas"/>
                <a:ea typeface="Consolas"/>
                <a:cs typeface="Consolas"/>
                <a:sym typeface="Consolas"/>
              </a:rPr>
              <a:t>rem</a:t>
            </a:r>
            <a:r>
              <a:rPr lang="en" sz="1050">
                <a:solidFill>
                  <a:srgbClr val="1A1A1A"/>
                </a:solidFill>
                <a:latin typeface="Consolas"/>
                <a:ea typeface="Consolas"/>
                <a:cs typeface="Consolas"/>
                <a:sym typeface="Consolas"/>
              </a:rPr>
              <a:t>;</a:t>
            </a:r>
            <a:endParaRPr sz="1050">
              <a:solidFill>
                <a:srgbClr val="1A1A1A"/>
              </a:solidFill>
              <a:latin typeface="Consolas"/>
              <a:ea typeface="Consolas"/>
              <a:cs typeface="Consolas"/>
              <a:sym typeface="Consolas"/>
            </a:endParaRPr>
          </a:p>
          <a:p>
            <a:pPr marL="0" lvl="0" indent="0" algn="l" rtl="0">
              <a:lnSpc>
                <a:spcPct val="115000"/>
              </a:lnSpc>
              <a:spcBef>
                <a:spcPts val="0"/>
              </a:spcBef>
              <a:spcAft>
                <a:spcPts val="0"/>
              </a:spcAft>
              <a:buNone/>
            </a:pPr>
            <a:r>
              <a:rPr lang="en" sz="1050">
                <a:solidFill>
                  <a:srgbClr val="1A1A1A"/>
                </a:solidFill>
                <a:latin typeface="Consolas"/>
                <a:ea typeface="Consolas"/>
                <a:cs typeface="Consolas"/>
                <a:sym typeface="Consolas"/>
              </a:rPr>
              <a:t>    </a:t>
            </a:r>
            <a:r>
              <a:rPr lang="en" sz="1050">
                <a:solidFill>
                  <a:srgbClr val="3F831E"/>
                </a:solidFill>
                <a:latin typeface="Consolas"/>
                <a:ea typeface="Consolas"/>
                <a:cs typeface="Consolas"/>
                <a:sym typeface="Consolas"/>
              </a:rPr>
              <a:t>font-style</a:t>
            </a:r>
            <a:r>
              <a:rPr lang="en" sz="1050">
                <a:solidFill>
                  <a:srgbClr val="1A1A1A"/>
                </a:solidFill>
                <a:latin typeface="Consolas"/>
                <a:ea typeface="Consolas"/>
                <a:cs typeface="Consolas"/>
                <a:sym typeface="Consolas"/>
              </a:rPr>
              <a:t>: </a:t>
            </a:r>
            <a:r>
              <a:rPr lang="en" sz="1050">
                <a:solidFill>
                  <a:srgbClr val="398BC9"/>
                </a:solidFill>
                <a:latin typeface="Consolas"/>
                <a:ea typeface="Consolas"/>
                <a:cs typeface="Consolas"/>
                <a:sym typeface="Consolas"/>
              </a:rPr>
              <a:t>normal</a:t>
            </a:r>
            <a:r>
              <a:rPr lang="en" sz="1050">
                <a:solidFill>
                  <a:srgbClr val="1A1A1A"/>
                </a:solidFill>
                <a:latin typeface="Consolas"/>
                <a:ea typeface="Consolas"/>
                <a:cs typeface="Consolas"/>
                <a:sym typeface="Consolas"/>
              </a:rPr>
              <a:t>;</a:t>
            </a:r>
            <a:endParaRPr sz="1050">
              <a:solidFill>
                <a:srgbClr val="1A1A1A"/>
              </a:solidFill>
              <a:latin typeface="Consolas"/>
              <a:ea typeface="Consolas"/>
              <a:cs typeface="Consolas"/>
              <a:sym typeface="Consolas"/>
            </a:endParaRPr>
          </a:p>
          <a:p>
            <a:pPr marL="0" lvl="0" indent="0" algn="l" rtl="0">
              <a:lnSpc>
                <a:spcPct val="115000"/>
              </a:lnSpc>
              <a:spcBef>
                <a:spcPts val="0"/>
              </a:spcBef>
              <a:spcAft>
                <a:spcPts val="0"/>
              </a:spcAft>
              <a:buNone/>
            </a:pPr>
            <a:r>
              <a:rPr lang="en" sz="1050">
                <a:solidFill>
                  <a:srgbClr val="1A1A1A"/>
                </a:solidFill>
                <a:latin typeface="Consolas"/>
                <a:ea typeface="Consolas"/>
                <a:cs typeface="Consolas"/>
                <a:sym typeface="Consolas"/>
              </a:rPr>
              <a:t>}</a:t>
            </a:r>
            <a:endParaRPr sz="1050">
              <a:solidFill>
                <a:srgbClr val="1A1A1A"/>
              </a:solidFill>
              <a:latin typeface="Consolas"/>
              <a:ea typeface="Consolas"/>
              <a:cs typeface="Consolas"/>
              <a:sym typeface="Consolas"/>
            </a:endParaRPr>
          </a:p>
          <a:p>
            <a:pPr marL="0" lvl="0" indent="0" algn="l" rtl="0">
              <a:lnSpc>
                <a:spcPct val="115000"/>
              </a:lnSpc>
              <a:spcBef>
                <a:spcPts val="0"/>
              </a:spcBef>
              <a:spcAft>
                <a:spcPts val="0"/>
              </a:spcAft>
              <a:buNone/>
            </a:pPr>
            <a:endParaRPr sz="1050">
              <a:solidFill>
                <a:srgbClr val="7B1FA2"/>
              </a:solidFill>
              <a:latin typeface="Consolas"/>
              <a:ea typeface="Consolas"/>
              <a:cs typeface="Consolas"/>
              <a:sym typeface="Consolas"/>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gradFill>
          <a:gsLst>
            <a:gs pos="0">
              <a:srgbClr val="9FFAFF"/>
            </a:gs>
            <a:gs pos="58000">
              <a:schemeClr val="accent1"/>
            </a:gs>
            <a:gs pos="100000">
              <a:schemeClr val="accent1"/>
            </a:gs>
          </a:gsLst>
          <a:path path="circle">
            <a:fillToRect l="100000" t="100000"/>
          </a:path>
          <a:tileRect r="-100000" b="-100000"/>
        </a:gradFill>
        <a:effectLst/>
      </p:bgPr>
    </p:bg>
    <p:spTree>
      <p:nvGrpSpPr>
        <p:cNvPr id="1" name="Shape 599"/>
        <p:cNvGrpSpPr/>
        <p:nvPr/>
      </p:nvGrpSpPr>
      <p:grpSpPr>
        <a:xfrm>
          <a:off x="0" y="0"/>
          <a:ext cx="0" cy="0"/>
          <a:chOff x="0" y="0"/>
          <a:chExt cx="0" cy="0"/>
        </a:xfrm>
      </p:grpSpPr>
      <p:sp>
        <p:nvSpPr>
          <p:cNvPr id="600" name="Google Shape;600;p68"/>
          <p:cNvSpPr txBox="1">
            <a:spLocks noGrp="1"/>
          </p:cNvSpPr>
          <p:nvPr>
            <p:ph type="ctrTitle"/>
          </p:nvPr>
        </p:nvSpPr>
        <p:spPr>
          <a:xfrm>
            <a:off x="779100" y="984950"/>
            <a:ext cx="6957300" cy="1572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style.css</a:t>
            </a:r>
            <a:endParaRPr/>
          </a:p>
          <a:p>
            <a:pPr marL="0" lvl="0" indent="0" algn="l" rtl="0">
              <a:spcBef>
                <a:spcPts val="0"/>
              </a:spcBef>
              <a:spcAft>
                <a:spcPts val="0"/>
              </a:spcAft>
              <a:buNone/>
            </a:pPr>
            <a:endParaRPr sz="5000"/>
          </a:p>
        </p:txBody>
      </p:sp>
      <p:sp>
        <p:nvSpPr>
          <p:cNvPr id="601" name="Google Shape;601;p68"/>
          <p:cNvSpPr/>
          <p:nvPr/>
        </p:nvSpPr>
        <p:spPr>
          <a:xfrm>
            <a:off x="783225" y="2120200"/>
            <a:ext cx="4974000" cy="3022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68"/>
          <p:cNvSpPr txBox="1"/>
          <p:nvPr/>
        </p:nvSpPr>
        <p:spPr>
          <a:xfrm>
            <a:off x="1049700" y="2376975"/>
            <a:ext cx="4650900" cy="12756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050">
                <a:solidFill>
                  <a:srgbClr val="AF33A6"/>
                </a:solidFill>
                <a:highlight>
                  <a:srgbClr val="FFFFFF"/>
                </a:highlight>
                <a:latin typeface="Consolas"/>
                <a:ea typeface="Consolas"/>
                <a:cs typeface="Consolas"/>
                <a:sym typeface="Consolas"/>
              </a:rPr>
              <a:t>.about</a:t>
            </a:r>
            <a:r>
              <a:rPr lang="en" sz="1050">
                <a:solidFill>
                  <a:srgbClr val="1A1A1A"/>
                </a:solidFill>
                <a:highlight>
                  <a:srgbClr val="FFFFFF"/>
                </a:highlight>
                <a:latin typeface="Consolas"/>
                <a:ea typeface="Consolas"/>
                <a:cs typeface="Consolas"/>
                <a:sym typeface="Consolas"/>
              </a:rPr>
              <a:t> {</a:t>
            </a:r>
            <a:endParaRPr sz="1050">
              <a:solidFill>
                <a:srgbClr val="1A1A1A"/>
              </a:solidFill>
              <a:highlight>
                <a:srgbClr val="FFFFFF"/>
              </a:highlight>
              <a:latin typeface="Consolas"/>
              <a:ea typeface="Consolas"/>
              <a:cs typeface="Consolas"/>
              <a:sym typeface="Consolas"/>
            </a:endParaRPr>
          </a:p>
          <a:p>
            <a:pPr marL="0" lvl="0" indent="0" algn="l" rtl="0">
              <a:lnSpc>
                <a:spcPct val="115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padding</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var</a:t>
            </a:r>
            <a:r>
              <a:rPr lang="en" sz="1050">
                <a:solidFill>
                  <a:srgbClr val="1A1A1A"/>
                </a:solidFill>
                <a:highlight>
                  <a:srgbClr val="FFFFFF"/>
                </a:highlight>
                <a:latin typeface="Consolas"/>
                <a:ea typeface="Consolas"/>
                <a:cs typeface="Consolas"/>
                <a:sym typeface="Consolas"/>
              </a:rPr>
              <a:t>(</a:t>
            </a:r>
            <a:r>
              <a:rPr lang="en" sz="1050">
                <a:solidFill>
                  <a:srgbClr val="333333"/>
                </a:solidFill>
                <a:highlight>
                  <a:srgbClr val="FFFFFF"/>
                </a:highlight>
                <a:latin typeface="Consolas"/>
                <a:ea typeface="Consolas"/>
                <a:cs typeface="Consolas"/>
                <a:sym typeface="Consolas"/>
              </a:rPr>
              <a:t>--spacing</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marL="0" lvl="0" indent="0" algn="l" rtl="0">
              <a:lnSpc>
                <a:spcPct val="115000"/>
              </a:lnSpc>
              <a:spcBef>
                <a:spcPts val="0"/>
              </a:spcBef>
              <a:spcAft>
                <a:spcPts val="0"/>
              </a:spcAft>
              <a:buNone/>
            </a:pPr>
            <a:r>
              <a:rPr lang="en" sz="1050" strike="sngStrike">
                <a:solidFill>
                  <a:srgbClr val="1A1A1A"/>
                </a:solidFill>
                <a:highlight>
                  <a:srgbClr val="FFFFFF"/>
                </a:highlight>
                <a:latin typeface="Consolas"/>
                <a:ea typeface="Consolas"/>
                <a:cs typeface="Consolas"/>
                <a:sym typeface="Consolas"/>
              </a:rPr>
              <a:t>    </a:t>
            </a:r>
            <a:r>
              <a:rPr lang="en" sz="1050" strike="sngStrike">
                <a:solidFill>
                  <a:srgbClr val="3F831E"/>
                </a:solidFill>
                <a:highlight>
                  <a:srgbClr val="FFFFFF"/>
                </a:highlight>
                <a:latin typeface="Consolas"/>
                <a:ea typeface="Consolas"/>
                <a:cs typeface="Consolas"/>
                <a:sym typeface="Consolas"/>
              </a:rPr>
              <a:t>color</a:t>
            </a:r>
            <a:r>
              <a:rPr lang="en" sz="1050" strike="sngStrike">
                <a:solidFill>
                  <a:srgbClr val="1A1A1A"/>
                </a:solidFill>
                <a:highlight>
                  <a:srgbClr val="FFFFFF"/>
                </a:highlight>
                <a:latin typeface="Consolas"/>
                <a:ea typeface="Consolas"/>
                <a:cs typeface="Consolas"/>
                <a:sym typeface="Consolas"/>
              </a:rPr>
              <a:t>: </a:t>
            </a:r>
            <a:r>
              <a:rPr lang="en" sz="1050" strike="sngStrike">
                <a:solidFill>
                  <a:srgbClr val="398BC9"/>
                </a:solidFill>
                <a:highlight>
                  <a:srgbClr val="FFFFFF"/>
                </a:highlight>
                <a:latin typeface="Consolas"/>
                <a:ea typeface="Consolas"/>
                <a:cs typeface="Consolas"/>
                <a:sym typeface="Consolas"/>
              </a:rPr>
              <a:t>white</a:t>
            </a:r>
            <a:r>
              <a:rPr lang="en" sz="1050" strike="sngStrike">
                <a:solidFill>
                  <a:srgbClr val="1A1A1A"/>
                </a:solidFill>
                <a:highlight>
                  <a:srgbClr val="FFFFFF"/>
                </a:highlight>
                <a:latin typeface="Consolas"/>
                <a:ea typeface="Consolas"/>
                <a:cs typeface="Consolas"/>
                <a:sym typeface="Consolas"/>
              </a:rPr>
              <a:t>;</a:t>
            </a:r>
            <a:endParaRPr sz="1050" strike="sngStrike">
              <a:solidFill>
                <a:srgbClr val="1A1A1A"/>
              </a:solidFill>
              <a:highlight>
                <a:srgbClr val="FFFFFF"/>
              </a:highlight>
              <a:latin typeface="Consolas"/>
              <a:ea typeface="Consolas"/>
              <a:cs typeface="Consolas"/>
              <a:sym typeface="Consolas"/>
            </a:endParaRPr>
          </a:p>
          <a:p>
            <a:pPr marL="0" lvl="0" indent="0" algn="l" rtl="0">
              <a:lnSpc>
                <a:spcPct val="115000"/>
              </a:lnSpc>
              <a:spcBef>
                <a:spcPts val="0"/>
              </a:spcBef>
              <a:spcAft>
                <a:spcPts val="0"/>
              </a:spcAft>
              <a:buNone/>
            </a:pPr>
            <a:r>
              <a:rPr lang="en" sz="1050" strike="sngStrike">
                <a:solidFill>
                  <a:srgbClr val="1A1A1A"/>
                </a:solidFill>
                <a:highlight>
                  <a:srgbClr val="FFFFFF"/>
                </a:highlight>
                <a:latin typeface="Consolas"/>
                <a:ea typeface="Consolas"/>
                <a:cs typeface="Consolas"/>
                <a:sym typeface="Consolas"/>
              </a:rPr>
              <a:t>    </a:t>
            </a:r>
            <a:r>
              <a:rPr lang="en" sz="1050" strike="sngStrike">
                <a:solidFill>
                  <a:srgbClr val="3F831E"/>
                </a:solidFill>
                <a:highlight>
                  <a:srgbClr val="FFFFFF"/>
                </a:highlight>
                <a:latin typeface="Consolas"/>
                <a:ea typeface="Consolas"/>
                <a:cs typeface="Consolas"/>
                <a:sym typeface="Consolas"/>
              </a:rPr>
              <a:t>background-color</a:t>
            </a:r>
            <a:r>
              <a:rPr lang="en" sz="1050" strike="sngStrike">
                <a:solidFill>
                  <a:srgbClr val="1A1A1A"/>
                </a:solidFill>
                <a:highlight>
                  <a:srgbClr val="FFFFFF"/>
                </a:highlight>
                <a:latin typeface="Consolas"/>
                <a:ea typeface="Consolas"/>
                <a:cs typeface="Consolas"/>
                <a:sym typeface="Consolas"/>
              </a:rPr>
              <a:t>: </a:t>
            </a:r>
            <a:r>
              <a:rPr lang="en" sz="1050" strike="sngStrike">
                <a:solidFill>
                  <a:srgbClr val="398BC9"/>
                </a:solidFill>
                <a:highlight>
                  <a:srgbClr val="FFFFFF"/>
                </a:highlight>
                <a:latin typeface="Consolas"/>
                <a:ea typeface="Consolas"/>
                <a:cs typeface="Consolas"/>
                <a:sym typeface="Consolas"/>
              </a:rPr>
              <a:t>var</a:t>
            </a:r>
            <a:r>
              <a:rPr lang="en" sz="1050" strike="sngStrike">
                <a:solidFill>
                  <a:srgbClr val="1A1A1A"/>
                </a:solidFill>
                <a:highlight>
                  <a:srgbClr val="FFFFFF"/>
                </a:highlight>
                <a:latin typeface="Consolas"/>
                <a:ea typeface="Consolas"/>
                <a:cs typeface="Consolas"/>
                <a:sym typeface="Consolas"/>
              </a:rPr>
              <a:t>(</a:t>
            </a:r>
            <a:r>
              <a:rPr lang="en" sz="1050" strike="sngStrike">
                <a:solidFill>
                  <a:srgbClr val="333333"/>
                </a:solidFill>
                <a:highlight>
                  <a:srgbClr val="FFFFFF"/>
                </a:highlight>
                <a:latin typeface="Consolas"/>
                <a:ea typeface="Consolas"/>
                <a:cs typeface="Consolas"/>
                <a:sym typeface="Consolas"/>
              </a:rPr>
              <a:t>--primary</a:t>
            </a:r>
            <a:r>
              <a:rPr lang="en" sz="1050" strike="sngStrike">
                <a:solidFill>
                  <a:srgbClr val="1A1A1A"/>
                </a:solidFill>
                <a:highlight>
                  <a:srgbClr val="FFFFFF"/>
                </a:highlight>
                <a:latin typeface="Consolas"/>
                <a:ea typeface="Consolas"/>
                <a:cs typeface="Consolas"/>
                <a:sym typeface="Consolas"/>
              </a:rPr>
              <a:t>);</a:t>
            </a:r>
            <a:endParaRPr sz="1050" strike="sngStrike">
              <a:solidFill>
                <a:srgbClr val="1A1A1A"/>
              </a:solidFill>
              <a:highlight>
                <a:srgbClr val="FFFFFF"/>
              </a:highlight>
              <a:latin typeface="Consolas"/>
              <a:ea typeface="Consolas"/>
              <a:cs typeface="Consolas"/>
              <a:sym typeface="Consolas"/>
            </a:endParaRPr>
          </a:p>
          <a:p>
            <a:pPr marL="0" lvl="0" indent="0" algn="l" rtl="0">
              <a:lnSpc>
                <a:spcPct val="115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a:t>
            </a:r>
            <a:endParaRPr sz="1050">
              <a:solidFill>
                <a:srgbClr val="AF33A6"/>
              </a:solidFill>
              <a:highlight>
                <a:srgbClr val="FFFFFF"/>
              </a:highlight>
              <a:latin typeface="Consolas"/>
              <a:ea typeface="Consolas"/>
              <a:cs typeface="Consolas"/>
              <a:sym typeface="Consolas"/>
            </a:endParaRPr>
          </a:p>
          <a:p>
            <a:pPr marL="0" lvl="0" indent="0" algn="l" rtl="0">
              <a:lnSpc>
                <a:spcPct val="115000"/>
              </a:lnSpc>
              <a:spcBef>
                <a:spcPts val="0"/>
              </a:spcBef>
              <a:spcAft>
                <a:spcPts val="0"/>
              </a:spcAft>
              <a:buNone/>
            </a:pPr>
            <a:endParaRPr sz="1050">
              <a:solidFill>
                <a:srgbClr val="AF33A6"/>
              </a:solidFill>
              <a:highlight>
                <a:srgbClr val="FFFFFF"/>
              </a:highlight>
              <a:latin typeface="Consolas"/>
              <a:ea typeface="Consolas"/>
              <a:cs typeface="Consolas"/>
              <a:sym typeface="Consolas"/>
            </a:endParaRPr>
          </a:p>
        </p:txBody>
      </p:sp>
      <p:pic>
        <p:nvPicPr>
          <p:cNvPr id="603" name="Google Shape;603;p68"/>
          <p:cNvPicPr preferRelativeResize="0"/>
          <p:nvPr/>
        </p:nvPicPr>
        <p:blipFill>
          <a:blip r:embed="rId3">
            <a:alphaModFix/>
          </a:blip>
          <a:stretch>
            <a:fillRect/>
          </a:stretch>
        </p:blipFill>
        <p:spPr>
          <a:xfrm>
            <a:off x="5910177" y="1129286"/>
            <a:ext cx="2904825" cy="3705499"/>
          </a:xfrm>
          <a:prstGeom prst="rect">
            <a:avLst/>
          </a:prstGeom>
          <a:noFill/>
          <a:ln>
            <a:noFill/>
          </a:ln>
        </p:spPr>
      </p:pic>
      <p:sp>
        <p:nvSpPr>
          <p:cNvPr id="604" name="Google Shape;604;p68"/>
          <p:cNvSpPr txBox="1"/>
          <p:nvPr/>
        </p:nvSpPr>
        <p:spPr>
          <a:xfrm>
            <a:off x="1049700" y="2340850"/>
            <a:ext cx="4650900" cy="1004400"/>
          </a:xfrm>
          <a:prstGeom prst="rect">
            <a:avLst/>
          </a:prstGeom>
          <a:solidFill>
            <a:schemeClr val="lt1"/>
          </a:solidFill>
          <a:ln>
            <a:noFill/>
          </a:ln>
        </p:spPr>
        <p:txBody>
          <a:bodyPr spcFirstLastPara="1" wrap="square" lIns="91425" tIns="91425" rIns="91425" bIns="91425" anchor="t" anchorCtr="0">
            <a:spAutoFit/>
          </a:bodyPr>
          <a:lstStyle/>
          <a:p>
            <a:pPr marL="0" lvl="0" indent="0" algn="l" rtl="0">
              <a:lnSpc>
                <a:spcPct val="135714"/>
              </a:lnSpc>
              <a:spcBef>
                <a:spcPts val="0"/>
              </a:spcBef>
              <a:spcAft>
                <a:spcPts val="0"/>
              </a:spcAft>
              <a:buNone/>
            </a:pPr>
            <a:r>
              <a:rPr lang="en" sz="1050">
                <a:solidFill>
                  <a:srgbClr val="398BC9"/>
                </a:solidFill>
                <a:highlight>
                  <a:srgbClr val="FFFFFF"/>
                </a:highlight>
                <a:latin typeface="Consolas"/>
                <a:ea typeface="Consolas"/>
                <a:cs typeface="Consolas"/>
                <a:sym typeface="Consolas"/>
              </a:rPr>
              <a:t>section</a:t>
            </a:r>
            <a:r>
              <a:rPr lang="en" sz="1050">
                <a:solidFill>
                  <a:srgbClr val="1A1A1A"/>
                </a:solidFill>
                <a:highlight>
                  <a:srgbClr val="FFFFFF"/>
                </a:highlight>
                <a:latin typeface="Consolas"/>
                <a:ea typeface="Consolas"/>
                <a:cs typeface="Consolas"/>
                <a:sym typeface="Consolas"/>
              </a:rPr>
              <a:t> {</a:t>
            </a:r>
            <a:endParaRPr sz="1050">
              <a:solidFill>
                <a:srgbClr val="1A1A1A"/>
              </a:solidFill>
              <a:highlight>
                <a:srgbClr val="FFFFFF"/>
              </a:highlight>
              <a:latin typeface="Consolas"/>
              <a:ea typeface="Consolas"/>
              <a:cs typeface="Consolas"/>
              <a:sym typeface="Consolas"/>
            </a:endParaRPr>
          </a:p>
          <a:p>
            <a:pPr marL="0" lvl="0" indent="0" algn="l" rtl="0">
              <a:lnSpc>
                <a:spcPct val="135714"/>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padding</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var</a:t>
            </a:r>
            <a:r>
              <a:rPr lang="en" sz="1050">
                <a:solidFill>
                  <a:srgbClr val="1A1A1A"/>
                </a:solidFill>
                <a:highlight>
                  <a:srgbClr val="FFFFFF"/>
                </a:highlight>
                <a:latin typeface="Consolas"/>
                <a:ea typeface="Consolas"/>
                <a:cs typeface="Consolas"/>
                <a:sym typeface="Consolas"/>
              </a:rPr>
              <a:t>(</a:t>
            </a:r>
            <a:r>
              <a:rPr lang="en" sz="1050">
                <a:solidFill>
                  <a:srgbClr val="333333"/>
                </a:solidFill>
                <a:highlight>
                  <a:srgbClr val="FFFFFF"/>
                </a:highlight>
                <a:latin typeface="Consolas"/>
                <a:ea typeface="Consolas"/>
                <a:cs typeface="Consolas"/>
                <a:sym typeface="Consolas"/>
              </a:rPr>
              <a:t>--spacing</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marL="0" lvl="0" indent="0" algn="l" rtl="0">
              <a:lnSpc>
                <a:spcPct val="135714"/>
              </a:lnSpc>
              <a:spcBef>
                <a:spcPts val="0"/>
              </a:spcBef>
              <a:spcAft>
                <a:spcPts val="0"/>
              </a:spcAft>
              <a:buNone/>
            </a:pP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marL="0" lvl="0" indent="0" algn="l" rtl="0">
              <a:lnSpc>
                <a:spcPct val="115000"/>
              </a:lnSpc>
              <a:spcBef>
                <a:spcPts val="0"/>
              </a:spcBef>
              <a:spcAft>
                <a:spcPts val="0"/>
              </a:spcAft>
              <a:buNone/>
            </a:pPr>
            <a:endParaRPr sz="1050">
              <a:solidFill>
                <a:srgbClr val="AF33A6"/>
              </a:solidFill>
              <a:highlight>
                <a:srgbClr val="FFFFFF"/>
              </a:highlight>
              <a:latin typeface="Consolas"/>
              <a:ea typeface="Consolas"/>
              <a:cs typeface="Consolas"/>
              <a:sym typeface="Consola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1000"/>
                                          </p:stCondLst>
                                        </p:cTn>
                                        <p:tgtEl>
                                          <p:spTgt spid="602"/>
                                        </p:tgtEl>
                                        <p:attrNameLst>
                                          <p:attrName>style.visibility</p:attrName>
                                        </p:attrNameLst>
                                      </p:cBhvr>
                                      <p:to>
                                        <p:strVal val="hidden"/>
                                      </p:to>
                                    </p:set>
                                  </p:childTnLst>
                                </p:cTn>
                              </p:par>
                              <p:par>
                                <p:cTn id="7" presetID="10" presetClass="entr" presetSubtype="0" fill="hold" nodeType="withEffect">
                                  <p:stCondLst>
                                    <p:cond delay="0"/>
                                  </p:stCondLst>
                                  <p:childTnLst>
                                    <p:set>
                                      <p:cBhvr>
                                        <p:cTn id="8" dur="1" fill="hold">
                                          <p:stCondLst>
                                            <p:cond delay="0"/>
                                          </p:stCondLst>
                                        </p:cTn>
                                        <p:tgtEl>
                                          <p:spTgt spid="604"/>
                                        </p:tgtEl>
                                        <p:attrNameLst>
                                          <p:attrName>style.visibility</p:attrName>
                                        </p:attrNameLst>
                                      </p:cBhvr>
                                      <p:to>
                                        <p:strVal val="visible"/>
                                      </p:to>
                                    </p:set>
                                    <p:animEffect transition="in" filter="fade">
                                      <p:cBhvr>
                                        <p:cTn id="9" dur="1000"/>
                                        <p:tgtEl>
                                          <p:spTgt spid="6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bg>
      <p:bgPr>
        <a:gradFill>
          <a:gsLst>
            <a:gs pos="0">
              <a:srgbClr val="FFE659"/>
            </a:gs>
            <a:gs pos="58000">
              <a:schemeClr val="accent4"/>
            </a:gs>
            <a:gs pos="100000">
              <a:schemeClr val="accent4"/>
            </a:gs>
          </a:gsLst>
          <a:path path="circle">
            <a:fillToRect l="100000" t="100000"/>
          </a:path>
          <a:tileRect r="-100000" b="-100000"/>
        </a:gradFill>
        <a:effectLst/>
      </p:bgPr>
    </p:bg>
    <p:spTree>
      <p:nvGrpSpPr>
        <p:cNvPr id="1" name="Shape 608"/>
        <p:cNvGrpSpPr/>
        <p:nvPr/>
      </p:nvGrpSpPr>
      <p:grpSpPr>
        <a:xfrm>
          <a:off x="0" y="0"/>
          <a:ext cx="0" cy="0"/>
          <a:chOff x="0" y="0"/>
          <a:chExt cx="0" cy="0"/>
        </a:xfrm>
      </p:grpSpPr>
      <p:sp>
        <p:nvSpPr>
          <p:cNvPr id="609" name="Google Shape;609;p69"/>
          <p:cNvSpPr txBox="1">
            <a:spLocks noGrp="1"/>
          </p:cNvSpPr>
          <p:nvPr>
            <p:ph type="ctrTitle"/>
          </p:nvPr>
        </p:nvSpPr>
        <p:spPr>
          <a:xfrm>
            <a:off x="779100" y="984950"/>
            <a:ext cx="6957300" cy="1572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style.css</a:t>
            </a:r>
            <a:endParaRPr/>
          </a:p>
          <a:p>
            <a:pPr marL="0" lvl="0" indent="0" algn="l" rtl="0">
              <a:spcBef>
                <a:spcPts val="0"/>
              </a:spcBef>
              <a:spcAft>
                <a:spcPts val="0"/>
              </a:spcAft>
              <a:buNone/>
            </a:pPr>
            <a:endParaRPr sz="5000"/>
          </a:p>
        </p:txBody>
      </p:sp>
      <p:sp>
        <p:nvSpPr>
          <p:cNvPr id="610" name="Google Shape;610;p69"/>
          <p:cNvSpPr/>
          <p:nvPr/>
        </p:nvSpPr>
        <p:spPr>
          <a:xfrm>
            <a:off x="783225" y="2120200"/>
            <a:ext cx="4974000" cy="3022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69"/>
          <p:cNvSpPr txBox="1"/>
          <p:nvPr/>
        </p:nvSpPr>
        <p:spPr>
          <a:xfrm>
            <a:off x="1049700" y="2376975"/>
            <a:ext cx="4650900" cy="1814700"/>
          </a:xfrm>
          <a:prstGeom prst="rect">
            <a:avLst/>
          </a:prstGeom>
          <a:noFill/>
          <a:ln>
            <a:noFill/>
          </a:ln>
        </p:spPr>
        <p:txBody>
          <a:bodyPr spcFirstLastPara="1" wrap="square" lIns="91425" tIns="91425" rIns="91425" bIns="91425" anchor="t" anchorCtr="0">
            <a:spAutoFit/>
          </a:bodyPr>
          <a:lstStyle/>
          <a:p>
            <a:pPr marL="0" lvl="0" indent="0" algn="l" rtl="0">
              <a:lnSpc>
                <a:spcPct val="135714"/>
              </a:lnSpc>
              <a:spcBef>
                <a:spcPts val="0"/>
              </a:spcBef>
              <a:spcAft>
                <a:spcPts val="0"/>
              </a:spcAft>
              <a:buNone/>
            </a:pPr>
            <a:r>
              <a:rPr lang="en" sz="1050">
                <a:solidFill>
                  <a:srgbClr val="398BC9"/>
                </a:solidFill>
                <a:highlight>
                  <a:srgbClr val="FFFFFF"/>
                </a:highlight>
                <a:latin typeface="Consolas"/>
                <a:ea typeface="Consolas"/>
                <a:cs typeface="Consolas"/>
                <a:sym typeface="Consolas"/>
              </a:rPr>
              <a:t>h3</a:t>
            </a:r>
            <a:r>
              <a:rPr lang="en" sz="1050">
                <a:solidFill>
                  <a:srgbClr val="1A1A1A"/>
                </a:solidFill>
                <a:highlight>
                  <a:srgbClr val="FFFFFF"/>
                </a:highlight>
                <a:latin typeface="Consolas"/>
                <a:ea typeface="Consolas"/>
                <a:cs typeface="Consolas"/>
                <a:sym typeface="Consolas"/>
              </a:rPr>
              <a:t> {</a:t>
            </a:r>
            <a:endParaRPr sz="1050">
              <a:solidFill>
                <a:srgbClr val="1A1A1A"/>
              </a:solidFill>
              <a:highlight>
                <a:srgbClr val="FFFFFF"/>
              </a:highlight>
              <a:latin typeface="Consolas"/>
              <a:ea typeface="Consolas"/>
              <a:cs typeface="Consolas"/>
              <a:sym typeface="Consolas"/>
            </a:endParaRPr>
          </a:p>
          <a:p>
            <a:pPr marL="0" lvl="0" indent="0" algn="l" rtl="0">
              <a:lnSpc>
                <a:spcPct val="135714"/>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margin-bottom</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1</a:t>
            </a:r>
            <a:r>
              <a:rPr lang="en" sz="1050">
                <a:solidFill>
                  <a:srgbClr val="7B1FA2"/>
                </a:solidFill>
                <a:highlight>
                  <a:srgbClr val="FFFFFF"/>
                </a:highlight>
                <a:latin typeface="Consolas"/>
                <a:ea typeface="Consolas"/>
                <a:cs typeface="Consolas"/>
                <a:sym typeface="Consolas"/>
              </a:rPr>
              <a:t>rem</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marL="0" lvl="0" indent="0" algn="l" rtl="0">
              <a:lnSpc>
                <a:spcPct val="135714"/>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font-size</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2</a:t>
            </a:r>
            <a:r>
              <a:rPr lang="en" sz="1050">
                <a:solidFill>
                  <a:srgbClr val="7B1FA2"/>
                </a:solidFill>
                <a:highlight>
                  <a:srgbClr val="FFFFFF"/>
                </a:highlight>
                <a:latin typeface="Consolas"/>
                <a:ea typeface="Consolas"/>
                <a:cs typeface="Consolas"/>
                <a:sym typeface="Consolas"/>
              </a:rPr>
              <a:t>rem</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marL="0" lvl="0" indent="0" algn="l" rtl="0">
              <a:lnSpc>
                <a:spcPct val="135714"/>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font-weight</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bold</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marL="0" lvl="0" indent="0" algn="l" rtl="0">
              <a:lnSpc>
                <a:spcPct val="135714"/>
              </a:lnSpc>
              <a:spcBef>
                <a:spcPts val="0"/>
              </a:spcBef>
              <a:spcAft>
                <a:spcPts val="0"/>
              </a:spcAft>
              <a:buNone/>
            </a:pP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marL="0" lvl="0" indent="0" algn="l" rtl="0">
              <a:lnSpc>
                <a:spcPct val="115000"/>
              </a:lnSpc>
              <a:spcBef>
                <a:spcPts val="0"/>
              </a:spcBef>
              <a:spcAft>
                <a:spcPts val="0"/>
              </a:spcAft>
              <a:buNone/>
            </a:pPr>
            <a:endParaRPr sz="1050">
              <a:solidFill>
                <a:srgbClr val="AF33A6"/>
              </a:solidFill>
              <a:highlight>
                <a:srgbClr val="FFFFFF"/>
              </a:highlight>
              <a:latin typeface="Consolas"/>
              <a:ea typeface="Consolas"/>
              <a:cs typeface="Consolas"/>
              <a:sym typeface="Consolas"/>
            </a:endParaRPr>
          </a:p>
          <a:p>
            <a:pPr marL="0" lvl="0" indent="0" algn="l" rtl="0">
              <a:lnSpc>
                <a:spcPct val="115000"/>
              </a:lnSpc>
              <a:spcBef>
                <a:spcPts val="0"/>
              </a:spcBef>
              <a:spcAft>
                <a:spcPts val="0"/>
              </a:spcAft>
              <a:buNone/>
            </a:pPr>
            <a:endParaRPr sz="1050">
              <a:solidFill>
                <a:srgbClr val="AF33A6"/>
              </a:solidFill>
              <a:highlight>
                <a:srgbClr val="FFFFFF"/>
              </a:highlight>
              <a:latin typeface="Consolas"/>
              <a:ea typeface="Consolas"/>
              <a:cs typeface="Consolas"/>
              <a:sym typeface="Consolas"/>
            </a:endParaRPr>
          </a:p>
          <a:p>
            <a:pPr marL="0" lvl="0" indent="0" algn="l" rtl="0">
              <a:lnSpc>
                <a:spcPct val="115000"/>
              </a:lnSpc>
              <a:spcBef>
                <a:spcPts val="0"/>
              </a:spcBef>
              <a:spcAft>
                <a:spcPts val="0"/>
              </a:spcAft>
              <a:buNone/>
            </a:pPr>
            <a:endParaRPr sz="1050">
              <a:solidFill>
                <a:srgbClr val="AF33A6"/>
              </a:solidFill>
              <a:latin typeface="Consolas"/>
              <a:ea typeface="Consolas"/>
              <a:cs typeface="Consolas"/>
              <a:sym typeface="Consolas"/>
            </a:endParaRPr>
          </a:p>
        </p:txBody>
      </p:sp>
      <p:pic>
        <p:nvPicPr>
          <p:cNvPr id="612" name="Google Shape;612;p69"/>
          <p:cNvPicPr preferRelativeResize="0"/>
          <p:nvPr/>
        </p:nvPicPr>
        <p:blipFill>
          <a:blip r:embed="rId3">
            <a:alphaModFix/>
          </a:blip>
          <a:stretch>
            <a:fillRect/>
          </a:stretch>
        </p:blipFill>
        <p:spPr>
          <a:xfrm>
            <a:off x="6048300" y="1156818"/>
            <a:ext cx="2806925" cy="3745883"/>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6"/>
          <p:cNvSpPr txBox="1">
            <a:spLocks noGrp="1"/>
          </p:cNvSpPr>
          <p:nvPr>
            <p:ph type="title"/>
          </p:nvPr>
        </p:nvSpPr>
        <p:spPr>
          <a:xfrm>
            <a:off x="779100" y="1242513"/>
            <a:ext cx="75933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Can you name some </a:t>
            </a:r>
            <a:br>
              <a:rPr lang="en"/>
            </a:br>
            <a:r>
              <a:rPr lang="en"/>
              <a:t>semantic html elements?</a:t>
            </a:r>
            <a:endParaRPr/>
          </a:p>
        </p:txBody>
      </p:sp>
      <p:sp>
        <p:nvSpPr>
          <p:cNvPr id="96" name="Google Shape;96;p16"/>
          <p:cNvSpPr txBox="1">
            <a:spLocks noGrp="1"/>
          </p:cNvSpPr>
          <p:nvPr>
            <p:ph type="body" idx="1"/>
          </p:nvPr>
        </p:nvSpPr>
        <p:spPr>
          <a:xfrm>
            <a:off x="779100" y="1770625"/>
            <a:ext cx="1593600" cy="3372900"/>
          </a:xfrm>
          <a:prstGeom prst="rect">
            <a:avLst/>
          </a:prstGeom>
        </p:spPr>
        <p:txBody>
          <a:bodyPr spcFirstLastPara="1" wrap="square" lIns="0" tIns="0" rIns="0" bIns="0" anchor="t" anchorCtr="0">
            <a:noAutofit/>
          </a:bodyPr>
          <a:lstStyle/>
          <a:p>
            <a:pPr marL="0" lvl="0" indent="0" algn="l" rtl="0">
              <a:lnSpc>
                <a:spcPct val="100000"/>
              </a:lnSpc>
              <a:spcBef>
                <a:spcPts val="0"/>
              </a:spcBef>
              <a:spcAft>
                <a:spcPts val="0"/>
              </a:spcAft>
              <a:buNone/>
            </a:pPr>
            <a:r>
              <a:rPr lang="en"/>
              <a:t>main</a:t>
            </a:r>
            <a:endParaRPr/>
          </a:p>
          <a:p>
            <a:pPr marL="0" lvl="0" indent="0" algn="l" rtl="0">
              <a:lnSpc>
                <a:spcPct val="100000"/>
              </a:lnSpc>
              <a:spcBef>
                <a:spcPts val="800"/>
              </a:spcBef>
              <a:spcAft>
                <a:spcPts val="0"/>
              </a:spcAft>
              <a:buNone/>
            </a:pPr>
            <a:r>
              <a:rPr lang="en"/>
              <a:t>header</a:t>
            </a:r>
            <a:endParaRPr/>
          </a:p>
          <a:p>
            <a:pPr marL="0" lvl="0" indent="0" algn="l" rtl="0">
              <a:lnSpc>
                <a:spcPct val="100000"/>
              </a:lnSpc>
              <a:spcBef>
                <a:spcPts val="800"/>
              </a:spcBef>
              <a:spcAft>
                <a:spcPts val="0"/>
              </a:spcAft>
              <a:buNone/>
            </a:pPr>
            <a:r>
              <a:rPr lang="en"/>
              <a:t>footer</a:t>
            </a:r>
            <a:endParaRPr/>
          </a:p>
          <a:p>
            <a:pPr marL="0" lvl="0" indent="0" algn="l" rtl="0">
              <a:lnSpc>
                <a:spcPct val="100000"/>
              </a:lnSpc>
              <a:spcBef>
                <a:spcPts val="800"/>
              </a:spcBef>
              <a:spcAft>
                <a:spcPts val="0"/>
              </a:spcAft>
              <a:buNone/>
            </a:pPr>
            <a:r>
              <a:rPr lang="en"/>
              <a:t>section</a:t>
            </a:r>
            <a:endParaRPr/>
          </a:p>
          <a:p>
            <a:pPr marL="0" lvl="0" indent="0" algn="l" rtl="0">
              <a:lnSpc>
                <a:spcPct val="100000"/>
              </a:lnSpc>
              <a:spcBef>
                <a:spcPts val="800"/>
              </a:spcBef>
              <a:spcAft>
                <a:spcPts val="0"/>
              </a:spcAft>
              <a:buNone/>
            </a:pPr>
            <a:r>
              <a:rPr lang="en"/>
              <a:t>article</a:t>
            </a:r>
            <a:endParaRPr/>
          </a:p>
          <a:p>
            <a:pPr marL="0" lvl="0" indent="0" algn="l" rtl="0">
              <a:lnSpc>
                <a:spcPct val="100000"/>
              </a:lnSpc>
              <a:spcBef>
                <a:spcPts val="800"/>
              </a:spcBef>
              <a:spcAft>
                <a:spcPts val="0"/>
              </a:spcAft>
              <a:buNone/>
            </a:pPr>
            <a:r>
              <a:rPr lang="en"/>
              <a:t>h1-h6</a:t>
            </a:r>
            <a:endParaRPr/>
          </a:p>
          <a:p>
            <a:pPr marL="0" lvl="0" indent="0" algn="l" rtl="0">
              <a:lnSpc>
                <a:spcPct val="100000"/>
              </a:lnSpc>
              <a:spcBef>
                <a:spcPts val="800"/>
              </a:spcBef>
              <a:spcAft>
                <a:spcPts val="0"/>
              </a:spcAft>
              <a:buNone/>
            </a:pPr>
            <a:endParaRPr/>
          </a:p>
          <a:p>
            <a:pPr marL="0" lvl="0" indent="0" algn="l" rtl="0">
              <a:lnSpc>
                <a:spcPct val="100000"/>
              </a:lnSpc>
              <a:spcBef>
                <a:spcPts val="800"/>
              </a:spcBef>
              <a:spcAft>
                <a:spcPts val="800"/>
              </a:spcAft>
              <a:buNone/>
            </a:pPr>
            <a:endParaRPr/>
          </a:p>
        </p:txBody>
      </p:sp>
      <p:sp>
        <p:nvSpPr>
          <p:cNvPr id="97" name="Google Shape;97;p16"/>
          <p:cNvSpPr txBox="1">
            <a:spLocks noGrp="1"/>
          </p:cNvSpPr>
          <p:nvPr>
            <p:ph type="sldNum" idx="12"/>
          </p:nvPr>
        </p:nvSpPr>
        <p:spPr>
          <a:xfrm>
            <a:off x="8404375" y="4643093"/>
            <a:ext cx="548700" cy="3168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6</a:t>
            </a:fld>
            <a:endParaRPr/>
          </a:p>
        </p:txBody>
      </p:sp>
      <p:grpSp>
        <p:nvGrpSpPr>
          <p:cNvPr id="98" name="Google Shape;98;p16"/>
          <p:cNvGrpSpPr/>
          <p:nvPr/>
        </p:nvGrpSpPr>
        <p:grpSpPr>
          <a:xfrm>
            <a:off x="5864288" y="1238675"/>
            <a:ext cx="2840226" cy="3645025"/>
            <a:chOff x="5864288" y="1238675"/>
            <a:chExt cx="2840226" cy="3645025"/>
          </a:xfrm>
        </p:grpSpPr>
        <p:pic>
          <p:nvPicPr>
            <p:cNvPr id="99" name="Google Shape;99;p16"/>
            <p:cNvPicPr preferRelativeResize="0"/>
            <p:nvPr/>
          </p:nvPicPr>
          <p:blipFill>
            <a:blip r:embed="rId3">
              <a:alphaModFix/>
            </a:blip>
            <a:stretch>
              <a:fillRect/>
            </a:stretch>
          </p:blipFill>
          <p:spPr>
            <a:xfrm>
              <a:off x="5864288" y="1238675"/>
              <a:ext cx="2840226" cy="3645025"/>
            </a:xfrm>
            <a:prstGeom prst="rect">
              <a:avLst/>
            </a:prstGeom>
            <a:noFill/>
            <a:ln>
              <a:noFill/>
            </a:ln>
          </p:spPr>
        </p:pic>
        <p:pic>
          <p:nvPicPr>
            <p:cNvPr id="100" name="Google Shape;100;p16"/>
            <p:cNvPicPr preferRelativeResize="0"/>
            <p:nvPr/>
          </p:nvPicPr>
          <p:blipFill>
            <a:blip r:embed="rId4">
              <a:alphaModFix/>
            </a:blip>
            <a:stretch>
              <a:fillRect/>
            </a:stretch>
          </p:blipFill>
          <p:spPr>
            <a:xfrm>
              <a:off x="7087476" y="1833431"/>
              <a:ext cx="241950" cy="170793"/>
            </a:xfrm>
            <a:prstGeom prst="rect">
              <a:avLst/>
            </a:prstGeom>
            <a:noFill/>
            <a:ln>
              <a:noFill/>
            </a:ln>
          </p:spPr>
        </p:pic>
      </p:grpSp>
      <p:sp>
        <p:nvSpPr>
          <p:cNvPr id="101" name="Google Shape;101;p16"/>
          <p:cNvSpPr txBox="1">
            <a:spLocks noGrp="1"/>
          </p:cNvSpPr>
          <p:nvPr>
            <p:ph type="body" idx="1"/>
          </p:nvPr>
        </p:nvSpPr>
        <p:spPr>
          <a:xfrm>
            <a:off x="3369900" y="1770625"/>
            <a:ext cx="1593600" cy="3372900"/>
          </a:xfrm>
          <a:prstGeom prst="rect">
            <a:avLst/>
          </a:prstGeom>
        </p:spPr>
        <p:txBody>
          <a:bodyPr spcFirstLastPara="1" wrap="square" lIns="0" tIns="0" rIns="0" bIns="0" anchor="t" anchorCtr="0">
            <a:noAutofit/>
          </a:bodyPr>
          <a:lstStyle/>
          <a:p>
            <a:pPr marL="0" lvl="0" indent="0" algn="l" rtl="0">
              <a:lnSpc>
                <a:spcPct val="100000"/>
              </a:lnSpc>
              <a:spcBef>
                <a:spcPts val="0"/>
              </a:spcBef>
              <a:spcAft>
                <a:spcPts val="0"/>
              </a:spcAft>
              <a:buNone/>
            </a:pPr>
            <a:r>
              <a:rPr lang="en"/>
              <a:t>ul and li</a:t>
            </a:r>
            <a:endParaRPr/>
          </a:p>
          <a:p>
            <a:pPr marL="0" lvl="0" indent="0" algn="l" rtl="0">
              <a:lnSpc>
                <a:spcPct val="100000"/>
              </a:lnSpc>
              <a:spcBef>
                <a:spcPts val="800"/>
              </a:spcBef>
              <a:spcAft>
                <a:spcPts val="0"/>
              </a:spcAft>
              <a:buNone/>
            </a:pPr>
            <a:r>
              <a:rPr lang="en"/>
              <a:t>ol and li</a:t>
            </a:r>
            <a:endParaRPr/>
          </a:p>
          <a:p>
            <a:pPr marL="0" lvl="0" indent="0" algn="l" rtl="0">
              <a:lnSpc>
                <a:spcPct val="100000"/>
              </a:lnSpc>
              <a:spcBef>
                <a:spcPts val="800"/>
              </a:spcBef>
              <a:spcAft>
                <a:spcPts val="0"/>
              </a:spcAft>
              <a:buNone/>
            </a:pPr>
            <a:r>
              <a:rPr lang="en"/>
              <a:t>p</a:t>
            </a:r>
            <a:endParaRPr/>
          </a:p>
          <a:p>
            <a:pPr marL="0" lvl="0" indent="0" algn="l" rtl="0">
              <a:lnSpc>
                <a:spcPct val="100000"/>
              </a:lnSpc>
              <a:spcBef>
                <a:spcPts val="800"/>
              </a:spcBef>
              <a:spcAft>
                <a:spcPts val="0"/>
              </a:spcAft>
              <a:buNone/>
            </a:pPr>
            <a:r>
              <a:rPr lang="en"/>
              <a:t>a</a:t>
            </a:r>
            <a:endParaRPr/>
          </a:p>
          <a:p>
            <a:pPr marL="0" lvl="0" indent="0" algn="l" rtl="0">
              <a:lnSpc>
                <a:spcPct val="100000"/>
              </a:lnSpc>
              <a:spcBef>
                <a:spcPts val="800"/>
              </a:spcBef>
              <a:spcAft>
                <a:spcPts val="0"/>
              </a:spcAft>
              <a:buNone/>
            </a:pPr>
            <a:r>
              <a:rPr lang="en"/>
              <a:t>button</a:t>
            </a:r>
            <a:endParaRPr/>
          </a:p>
          <a:p>
            <a:pPr marL="0" lvl="0" indent="0" algn="l" rtl="0">
              <a:lnSpc>
                <a:spcPct val="100000"/>
              </a:lnSpc>
              <a:spcBef>
                <a:spcPts val="800"/>
              </a:spcBef>
              <a:spcAft>
                <a:spcPts val="800"/>
              </a:spcAft>
              <a:buNone/>
            </a:pPr>
            <a:r>
              <a:rPr lang="en"/>
              <a:t>blockquote</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6"/>
                                        </p:tgtEl>
                                        <p:attrNameLst>
                                          <p:attrName>style.visibility</p:attrName>
                                        </p:attrNameLst>
                                      </p:cBhvr>
                                      <p:to>
                                        <p:strVal val="visible"/>
                                      </p:to>
                                    </p:set>
                                    <p:animEffect transition="in" filter="fade">
                                      <p:cBhvr>
                                        <p:cTn id="7" dur="1000"/>
                                        <p:tgtEl>
                                          <p:spTgt spid="96"/>
                                        </p:tgtEl>
                                      </p:cBhvr>
                                    </p:animEffect>
                                  </p:childTnLst>
                                </p:cTn>
                              </p:par>
                              <p:par>
                                <p:cTn id="8" presetID="10" presetClass="entr" presetSubtype="0" fill="hold" nodeType="withEffect">
                                  <p:stCondLst>
                                    <p:cond delay="0"/>
                                  </p:stCondLst>
                                  <p:childTnLst>
                                    <p:set>
                                      <p:cBhvr>
                                        <p:cTn id="9" dur="1" fill="hold">
                                          <p:stCondLst>
                                            <p:cond delay="0"/>
                                          </p:stCondLst>
                                        </p:cTn>
                                        <p:tgtEl>
                                          <p:spTgt spid="101"/>
                                        </p:tgtEl>
                                        <p:attrNameLst>
                                          <p:attrName>style.visibility</p:attrName>
                                        </p:attrNameLst>
                                      </p:cBhvr>
                                      <p:to>
                                        <p:strVal val="visible"/>
                                      </p:to>
                                    </p:set>
                                    <p:animEffect transition="in" filter="fade">
                                      <p:cBhvr>
                                        <p:cTn id="10" dur="1000"/>
                                        <p:tgtEl>
                                          <p:spTgt spid="1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bg>
      <p:bgPr>
        <a:gradFill>
          <a:gsLst>
            <a:gs pos="0">
              <a:srgbClr val="FFE659"/>
            </a:gs>
            <a:gs pos="58000">
              <a:schemeClr val="accent4"/>
            </a:gs>
            <a:gs pos="100000">
              <a:schemeClr val="accent4"/>
            </a:gs>
          </a:gsLst>
          <a:path path="circle">
            <a:fillToRect l="100000" t="100000"/>
          </a:path>
          <a:tileRect r="-100000" b="-100000"/>
        </a:gradFill>
        <a:effectLst/>
      </p:bgPr>
    </p:bg>
    <p:spTree>
      <p:nvGrpSpPr>
        <p:cNvPr id="1" name="Shape 616"/>
        <p:cNvGrpSpPr/>
        <p:nvPr/>
      </p:nvGrpSpPr>
      <p:grpSpPr>
        <a:xfrm>
          <a:off x="0" y="0"/>
          <a:ext cx="0" cy="0"/>
          <a:chOff x="0" y="0"/>
          <a:chExt cx="0" cy="0"/>
        </a:xfrm>
      </p:grpSpPr>
      <p:sp>
        <p:nvSpPr>
          <p:cNvPr id="617" name="Google Shape;617;p70"/>
          <p:cNvSpPr txBox="1">
            <a:spLocks noGrp="1"/>
          </p:cNvSpPr>
          <p:nvPr>
            <p:ph type="ctrTitle"/>
          </p:nvPr>
        </p:nvSpPr>
        <p:spPr>
          <a:xfrm>
            <a:off x="779100" y="984950"/>
            <a:ext cx="6957300" cy="1572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index.html</a:t>
            </a:r>
            <a:endParaRPr/>
          </a:p>
          <a:p>
            <a:pPr marL="0" lvl="0" indent="0" algn="l" rtl="0">
              <a:spcBef>
                <a:spcPts val="0"/>
              </a:spcBef>
              <a:spcAft>
                <a:spcPts val="0"/>
              </a:spcAft>
              <a:buNone/>
            </a:pPr>
            <a:endParaRPr sz="5000"/>
          </a:p>
        </p:txBody>
      </p:sp>
      <p:sp>
        <p:nvSpPr>
          <p:cNvPr id="618" name="Google Shape;618;p70"/>
          <p:cNvSpPr/>
          <p:nvPr/>
        </p:nvSpPr>
        <p:spPr>
          <a:xfrm>
            <a:off x="783225" y="2120200"/>
            <a:ext cx="4974000" cy="3022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70"/>
          <p:cNvSpPr txBox="1"/>
          <p:nvPr/>
        </p:nvSpPr>
        <p:spPr>
          <a:xfrm>
            <a:off x="1049700" y="2376975"/>
            <a:ext cx="4650900" cy="3130800"/>
          </a:xfrm>
          <a:prstGeom prst="rect">
            <a:avLst/>
          </a:prstGeom>
          <a:noFill/>
          <a:ln>
            <a:noFill/>
          </a:ln>
        </p:spPr>
        <p:txBody>
          <a:bodyPr spcFirstLastPara="1" wrap="square" lIns="91425" tIns="91425" rIns="91425" bIns="91425" anchor="t" anchorCtr="0">
            <a:spAutoFit/>
          </a:bodyPr>
          <a:lstStyle/>
          <a:p>
            <a:pPr marL="0" lvl="0" indent="0" algn="l" rtl="0">
              <a:lnSpc>
                <a:spcPct val="135714"/>
              </a:lnSpc>
              <a:spcBef>
                <a:spcPts val="0"/>
              </a:spcBef>
              <a:spcAft>
                <a:spcPts val="0"/>
              </a:spcAft>
              <a:buNone/>
            </a:pPr>
            <a:r>
              <a:rPr lang="en" sz="1050">
                <a:solidFill>
                  <a:srgbClr val="398BC9"/>
                </a:solidFill>
                <a:highlight>
                  <a:srgbClr val="FFFFFF"/>
                </a:highlight>
                <a:latin typeface="Consolas"/>
                <a:ea typeface="Consolas"/>
                <a:cs typeface="Consolas"/>
                <a:sym typeface="Consolas"/>
              </a:rPr>
              <a:t>&lt;section</a:t>
            </a:r>
            <a:r>
              <a:rPr lang="en" sz="1050">
                <a:solidFill>
                  <a:srgbClr val="1A1A1A"/>
                </a:solidFill>
                <a:highlight>
                  <a:srgbClr val="FFFFFF"/>
                </a:highlight>
                <a:latin typeface="Consolas"/>
                <a:ea typeface="Consolas"/>
                <a:cs typeface="Consolas"/>
                <a:sym typeface="Consolas"/>
              </a:rPr>
              <a:t> </a:t>
            </a:r>
            <a:r>
              <a:rPr lang="en" sz="1050">
                <a:solidFill>
                  <a:srgbClr val="AF33A6"/>
                </a:solidFill>
                <a:highlight>
                  <a:srgbClr val="FFFFFF"/>
                </a:highlight>
                <a:latin typeface="Consolas"/>
                <a:ea typeface="Consolas"/>
                <a:cs typeface="Consolas"/>
                <a:sym typeface="Consolas"/>
              </a:rPr>
              <a:t>class</a:t>
            </a:r>
            <a:r>
              <a:rPr lang="en" sz="1050">
                <a:solidFill>
                  <a:srgbClr val="1A1A1A"/>
                </a:solidFill>
                <a:highlight>
                  <a:srgbClr val="FFFFFF"/>
                </a:highlight>
                <a:latin typeface="Consolas"/>
                <a:ea typeface="Consolas"/>
                <a:cs typeface="Consolas"/>
                <a:sym typeface="Consolas"/>
              </a:rPr>
              <a:t>=</a:t>
            </a:r>
            <a:r>
              <a:rPr lang="en" sz="1050">
                <a:solidFill>
                  <a:srgbClr val="3F831E"/>
                </a:solidFill>
                <a:highlight>
                  <a:srgbClr val="FFFFFF"/>
                </a:highlight>
                <a:latin typeface="Consolas"/>
                <a:ea typeface="Consolas"/>
                <a:cs typeface="Consolas"/>
                <a:sym typeface="Consolas"/>
              </a:rPr>
              <a:t>"neutral-theme"</a:t>
            </a:r>
            <a:r>
              <a:rPr lang="en" sz="1050">
                <a:solidFill>
                  <a:srgbClr val="398BC9"/>
                </a:solidFill>
                <a:highlight>
                  <a:srgbClr val="FFFFFF"/>
                </a:highlight>
                <a:latin typeface="Consolas"/>
                <a:ea typeface="Consolas"/>
                <a:cs typeface="Consolas"/>
                <a:sym typeface="Consolas"/>
              </a:rPr>
              <a:t>&gt;</a:t>
            </a:r>
            <a:endParaRPr sz="1050">
              <a:solidFill>
                <a:srgbClr val="398BC9"/>
              </a:solidFill>
              <a:highlight>
                <a:srgbClr val="FFFFFF"/>
              </a:highlight>
              <a:latin typeface="Consolas"/>
              <a:ea typeface="Consolas"/>
              <a:cs typeface="Consolas"/>
              <a:sym typeface="Consolas"/>
            </a:endParaRPr>
          </a:p>
          <a:p>
            <a:pPr marL="0" lvl="0" indent="0" algn="l" rtl="0">
              <a:lnSpc>
                <a:spcPct val="135714"/>
              </a:lnSpc>
              <a:spcBef>
                <a:spcPts val="0"/>
              </a:spcBef>
              <a:spcAft>
                <a:spcPts val="0"/>
              </a:spcAft>
              <a:buNone/>
            </a:pPr>
            <a:endParaRPr sz="1050">
              <a:solidFill>
                <a:srgbClr val="398BC9"/>
              </a:solidFill>
              <a:highlight>
                <a:srgbClr val="FFFFFF"/>
              </a:highlight>
              <a:latin typeface="Consolas"/>
              <a:ea typeface="Consolas"/>
              <a:cs typeface="Consolas"/>
              <a:sym typeface="Consolas"/>
            </a:endParaRPr>
          </a:p>
          <a:p>
            <a:pPr marL="0" lvl="0" indent="0" algn="l" rtl="0">
              <a:lnSpc>
                <a:spcPct val="135714"/>
              </a:lnSpc>
              <a:spcBef>
                <a:spcPts val="0"/>
              </a:spcBef>
              <a:spcAft>
                <a:spcPts val="0"/>
              </a:spcAft>
              <a:buNone/>
            </a:pPr>
            <a:r>
              <a:rPr lang="en" sz="1050">
                <a:solidFill>
                  <a:srgbClr val="398BC9"/>
                </a:solidFill>
                <a:highlight>
                  <a:srgbClr val="FFFFFF"/>
                </a:highlight>
                <a:latin typeface="Consolas"/>
                <a:ea typeface="Consolas"/>
                <a:cs typeface="Consolas"/>
                <a:sym typeface="Consolas"/>
              </a:rPr>
              <a:t>...</a:t>
            </a:r>
            <a:endParaRPr sz="1050">
              <a:solidFill>
                <a:srgbClr val="398BC9"/>
              </a:solidFill>
              <a:highlight>
                <a:srgbClr val="FFFFFF"/>
              </a:highlight>
              <a:latin typeface="Consolas"/>
              <a:ea typeface="Consolas"/>
              <a:cs typeface="Consolas"/>
              <a:sym typeface="Consolas"/>
            </a:endParaRPr>
          </a:p>
          <a:p>
            <a:pPr marL="0" lvl="0" indent="0" algn="l" rtl="0">
              <a:lnSpc>
                <a:spcPct val="135714"/>
              </a:lnSpc>
              <a:spcBef>
                <a:spcPts val="0"/>
              </a:spcBef>
              <a:spcAft>
                <a:spcPts val="0"/>
              </a:spcAft>
              <a:buNone/>
            </a:pPr>
            <a:endParaRPr sz="1050">
              <a:solidFill>
                <a:srgbClr val="398BC9"/>
              </a:solidFill>
              <a:highlight>
                <a:srgbClr val="FFFFFF"/>
              </a:highlight>
              <a:latin typeface="Consolas"/>
              <a:ea typeface="Consolas"/>
              <a:cs typeface="Consolas"/>
              <a:sym typeface="Consolas"/>
            </a:endParaRPr>
          </a:p>
          <a:p>
            <a:pPr marL="0" lvl="0" indent="0" algn="l" rtl="0">
              <a:lnSpc>
                <a:spcPct val="135714"/>
              </a:lnSpc>
              <a:spcBef>
                <a:spcPts val="0"/>
              </a:spcBef>
              <a:spcAft>
                <a:spcPts val="0"/>
              </a:spcAft>
              <a:buNone/>
            </a:pPr>
            <a:r>
              <a:rPr lang="en" sz="1050">
                <a:solidFill>
                  <a:srgbClr val="398BC9"/>
                </a:solidFill>
                <a:highlight>
                  <a:srgbClr val="FFFFFF"/>
                </a:highlight>
                <a:latin typeface="Consolas"/>
                <a:ea typeface="Consolas"/>
                <a:cs typeface="Consolas"/>
                <a:sym typeface="Consolas"/>
              </a:rPr>
              <a:t>&lt;a</a:t>
            </a:r>
            <a:r>
              <a:rPr lang="en" sz="1050">
                <a:solidFill>
                  <a:srgbClr val="1A1A1A"/>
                </a:solidFill>
                <a:highlight>
                  <a:srgbClr val="FFFFFF"/>
                </a:highlight>
                <a:latin typeface="Consolas"/>
                <a:ea typeface="Consolas"/>
                <a:cs typeface="Consolas"/>
                <a:sym typeface="Consolas"/>
              </a:rPr>
              <a:t> </a:t>
            </a:r>
            <a:r>
              <a:rPr lang="en" sz="1050">
                <a:solidFill>
                  <a:srgbClr val="AF33A6"/>
                </a:solidFill>
                <a:highlight>
                  <a:srgbClr val="FFFFFF"/>
                </a:highlight>
                <a:latin typeface="Consolas"/>
                <a:ea typeface="Consolas"/>
                <a:cs typeface="Consolas"/>
                <a:sym typeface="Consolas"/>
              </a:rPr>
              <a:t>href</a:t>
            </a:r>
            <a:r>
              <a:rPr lang="en" sz="1050">
                <a:solidFill>
                  <a:srgbClr val="1A1A1A"/>
                </a:solidFill>
                <a:highlight>
                  <a:srgbClr val="FFFFFF"/>
                </a:highlight>
                <a:latin typeface="Consolas"/>
                <a:ea typeface="Consolas"/>
                <a:cs typeface="Consolas"/>
                <a:sym typeface="Consolas"/>
              </a:rPr>
              <a:t>=</a:t>
            </a:r>
            <a:r>
              <a:rPr lang="en" sz="1050">
                <a:solidFill>
                  <a:srgbClr val="3F831E"/>
                </a:solidFill>
                <a:highlight>
                  <a:srgbClr val="FFFFFF"/>
                </a:highlight>
                <a:latin typeface="Consolas"/>
                <a:ea typeface="Consolas"/>
                <a:cs typeface="Consolas"/>
                <a:sym typeface="Consolas"/>
              </a:rPr>
              <a:t>"#"</a:t>
            </a:r>
            <a:r>
              <a:rPr lang="en" sz="1050">
                <a:solidFill>
                  <a:srgbClr val="1A1A1A"/>
                </a:solidFill>
                <a:highlight>
                  <a:srgbClr val="FFFFFF"/>
                </a:highlight>
                <a:latin typeface="Consolas"/>
                <a:ea typeface="Consolas"/>
                <a:cs typeface="Consolas"/>
                <a:sym typeface="Consolas"/>
              </a:rPr>
              <a:t> </a:t>
            </a:r>
            <a:r>
              <a:rPr lang="en" sz="1050">
                <a:solidFill>
                  <a:srgbClr val="AF33A6"/>
                </a:solidFill>
                <a:highlight>
                  <a:srgbClr val="FFFFFF"/>
                </a:highlight>
                <a:latin typeface="Consolas"/>
                <a:ea typeface="Consolas"/>
                <a:cs typeface="Consolas"/>
                <a:sym typeface="Consolas"/>
              </a:rPr>
              <a:t>class</a:t>
            </a:r>
            <a:r>
              <a:rPr lang="en" sz="1050">
                <a:solidFill>
                  <a:srgbClr val="1A1A1A"/>
                </a:solidFill>
                <a:highlight>
                  <a:srgbClr val="FFFFFF"/>
                </a:highlight>
                <a:latin typeface="Consolas"/>
                <a:ea typeface="Consolas"/>
                <a:cs typeface="Consolas"/>
                <a:sym typeface="Consolas"/>
              </a:rPr>
              <a:t>=</a:t>
            </a:r>
            <a:r>
              <a:rPr lang="en" sz="1050">
                <a:solidFill>
                  <a:srgbClr val="3F831E"/>
                </a:solidFill>
                <a:highlight>
                  <a:srgbClr val="FFFFFF"/>
                </a:highlight>
                <a:latin typeface="Consolas"/>
                <a:ea typeface="Consolas"/>
                <a:cs typeface="Consolas"/>
                <a:sym typeface="Consolas"/>
              </a:rPr>
              <a:t>"button"</a:t>
            </a:r>
            <a:r>
              <a:rPr lang="en" sz="1050">
                <a:solidFill>
                  <a:srgbClr val="398BC9"/>
                </a:solidFill>
                <a:highlight>
                  <a:srgbClr val="FFFFFF"/>
                </a:highlight>
                <a:latin typeface="Consolas"/>
                <a:ea typeface="Consolas"/>
                <a:cs typeface="Consolas"/>
                <a:sym typeface="Consolas"/>
              </a:rPr>
              <a:t>&gt;</a:t>
            </a:r>
            <a:r>
              <a:rPr lang="en" sz="1050">
                <a:solidFill>
                  <a:srgbClr val="1A1A1A"/>
                </a:solidFill>
                <a:highlight>
                  <a:srgbClr val="FFFFFF"/>
                </a:highlight>
                <a:latin typeface="Consolas"/>
                <a:ea typeface="Consolas"/>
                <a:cs typeface="Consolas"/>
                <a:sym typeface="Consolas"/>
              </a:rPr>
              <a:t>See it live</a:t>
            </a:r>
            <a:r>
              <a:rPr lang="en" sz="1050">
                <a:solidFill>
                  <a:srgbClr val="398BC9"/>
                </a:solidFill>
                <a:highlight>
                  <a:srgbClr val="FFFFFF"/>
                </a:highlight>
                <a:latin typeface="Consolas"/>
                <a:ea typeface="Consolas"/>
                <a:cs typeface="Consolas"/>
                <a:sym typeface="Consolas"/>
              </a:rPr>
              <a:t>&lt;/a&gt;</a:t>
            </a:r>
            <a:endParaRPr sz="1050">
              <a:solidFill>
                <a:srgbClr val="398BC9"/>
              </a:solidFill>
              <a:highlight>
                <a:srgbClr val="FFFFFF"/>
              </a:highlight>
              <a:latin typeface="Consolas"/>
              <a:ea typeface="Consolas"/>
              <a:cs typeface="Consolas"/>
              <a:sym typeface="Consolas"/>
            </a:endParaRPr>
          </a:p>
          <a:p>
            <a:pPr marL="0" lvl="0" indent="0" algn="l" rtl="0">
              <a:lnSpc>
                <a:spcPct val="135714"/>
              </a:lnSpc>
              <a:spcBef>
                <a:spcPts val="0"/>
              </a:spcBef>
              <a:spcAft>
                <a:spcPts val="0"/>
              </a:spcAft>
              <a:buNone/>
            </a:pPr>
            <a:r>
              <a:rPr lang="en" sz="1050">
                <a:solidFill>
                  <a:srgbClr val="398BC9"/>
                </a:solidFill>
                <a:highlight>
                  <a:srgbClr val="FFFFFF"/>
                </a:highlight>
                <a:latin typeface="Consolas"/>
                <a:ea typeface="Consolas"/>
                <a:cs typeface="Consolas"/>
                <a:sym typeface="Consolas"/>
              </a:rPr>
              <a:t>&lt;a</a:t>
            </a:r>
            <a:r>
              <a:rPr lang="en" sz="1050">
                <a:solidFill>
                  <a:srgbClr val="1A1A1A"/>
                </a:solidFill>
                <a:highlight>
                  <a:srgbClr val="FFFFFF"/>
                </a:highlight>
                <a:latin typeface="Consolas"/>
                <a:ea typeface="Consolas"/>
                <a:cs typeface="Consolas"/>
                <a:sym typeface="Consolas"/>
              </a:rPr>
              <a:t> </a:t>
            </a:r>
            <a:r>
              <a:rPr lang="en" sz="1050">
                <a:solidFill>
                  <a:srgbClr val="AF33A6"/>
                </a:solidFill>
                <a:highlight>
                  <a:srgbClr val="FFFFFF"/>
                </a:highlight>
                <a:latin typeface="Consolas"/>
                <a:ea typeface="Consolas"/>
                <a:cs typeface="Consolas"/>
                <a:sym typeface="Consolas"/>
              </a:rPr>
              <a:t>href</a:t>
            </a:r>
            <a:r>
              <a:rPr lang="en" sz="1050">
                <a:solidFill>
                  <a:srgbClr val="1A1A1A"/>
                </a:solidFill>
                <a:highlight>
                  <a:srgbClr val="FFFFFF"/>
                </a:highlight>
                <a:latin typeface="Consolas"/>
                <a:ea typeface="Consolas"/>
                <a:cs typeface="Consolas"/>
                <a:sym typeface="Consolas"/>
              </a:rPr>
              <a:t>=</a:t>
            </a:r>
            <a:r>
              <a:rPr lang="en" sz="1050">
                <a:solidFill>
                  <a:srgbClr val="3F831E"/>
                </a:solidFill>
                <a:highlight>
                  <a:srgbClr val="FFFFFF"/>
                </a:highlight>
                <a:latin typeface="Consolas"/>
                <a:ea typeface="Consolas"/>
                <a:cs typeface="Consolas"/>
                <a:sym typeface="Consolas"/>
              </a:rPr>
              <a:t>"#"</a:t>
            </a:r>
            <a:r>
              <a:rPr lang="en" sz="1050">
                <a:solidFill>
                  <a:srgbClr val="1A1A1A"/>
                </a:solidFill>
                <a:highlight>
                  <a:srgbClr val="FFFFFF"/>
                </a:highlight>
                <a:latin typeface="Consolas"/>
                <a:ea typeface="Consolas"/>
                <a:cs typeface="Consolas"/>
                <a:sym typeface="Consolas"/>
              </a:rPr>
              <a:t> </a:t>
            </a:r>
            <a:r>
              <a:rPr lang="en" sz="1050">
                <a:solidFill>
                  <a:srgbClr val="AF33A6"/>
                </a:solidFill>
                <a:highlight>
                  <a:srgbClr val="FFFFFF"/>
                </a:highlight>
                <a:latin typeface="Consolas"/>
                <a:ea typeface="Consolas"/>
                <a:cs typeface="Consolas"/>
                <a:sym typeface="Consolas"/>
              </a:rPr>
              <a:t>class</a:t>
            </a:r>
            <a:r>
              <a:rPr lang="en" sz="1050">
                <a:solidFill>
                  <a:srgbClr val="1A1A1A"/>
                </a:solidFill>
                <a:highlight>
                  <a:srgbClr val="FFFFFF"/>
                </a:highlight>
                <a:latin typeface="Consolas"/>
                <a:ea typeface="Consolas"/>
                <a:cs typeface="Consolas"/>
                <a:sym typeface="Consolas"/>
              </a:rPr>
              <a:t>=</a:t>
            </a:r>
            <a:r>
              <a:rPr lang="en" sz="1050">
                <a:solidFill>
                  <a:srgbClr val="3F831E"/>
                </a:solidFill>
                <a:highlight>
                  <a:srgbClr val="FFFFFF"/>
                </a:highlight>
                <a:latin typeface="Consolas"/>
                <a:ea typeface="Consolas"/>
                <a:cs typeface="Consolas"/>
                <a:sym typeface="Consolas"/>
              </a:rPr>
              <a:t>"button"</a:t>
            </a:r>
            <a:r>
              <a:rPr lang="en" sz="1050">
                <a:solidFill>
                  <a:srgbClr val="398BC9"/>
                </a:solidFill>
                <a:highlight>
                  <a:srgbClr val="FFFFFF"/>
                </a:highlight>
                <a:latin typeface="Consolas"/>
                <a:ea typeface="Consolas"/>
                <a:cs typeface="Consolas"/>
                <a:sym typeface="Consolas"/>
              </a:rPr>
              <a:t>&gt;</a:t>
            </a:r>
            <a:r>
              <a:rPr lang="en" sz="1050">
                <a:solidFill>
                  <a:srgbClr val="1A1A1A"/>
                </a:solidFill>
                <a:highlight>
                  <a:srgbClr val="FFFFFF"/>
                </a:highlight>
                <a:latin typeface="Consolas"/>
                <a:ea typeface="Consolas"/>
                <a:cs typeface="Consolas"/>
                <a:sym typeface="Consolas"/>
              </a:rPr>
              <a:t>Fork it on Github</a:t>
            </a:r>
            <a:r>
              <a:rPr lang="en" sz="1050">
                <a:solidFill>
                  <a:srgbClr val="398BC9"/>
                </a:solidFill>
                <a:highlight>
                  <a:srgbClr val="FFFFFF"/>
                </a:highlight>
                <a:latin typeface="Consolas"/>
                <a:ea typeface="Consolas"/>
                <a:cs typeface="Consolas"/>
                <a:sym typeface="Consolas"/>
              </a:rPr>
              <a:t>&lt;/a&gt;</a:t>
            </a:r>
            <a:endParaRPr sz="1050">
              <a:solidFill>
                <a:srgbClr val="398BC9"/>
              </a:solidFill>
              <a:highlight>
                <a:srgbClr val="FFFFFF"/>
              </a:highlight>
              <a:latin typeface="Consolas"/>
              <a:ea typeface="Consolas"/>
              <a:cs typeface="Consolas"/>
              <a:sym typeface="Consolas"/>
            </a:endParaRPr>
          </a:p>
          <a:p>
            <a:pPr marL="0" lvl="0" indent="0" algn="l" rtl="0">
              <a:lnSpc>
                <a:spcPct val="135714"/>
              </a:lnSpc>
              <a:spcBef>
                <a:spcPts val="0"/>
              </a:spcBef>
              <a:spcAft>
                <a:spcPts val="0"/>
              </a:spcAft>
              <a:buNone/>
            </a:pPr>
            <a:endParaRPr sz="1050">
              <a:solidFill>
                <a:srgbClr val="398BC9"/>
              </a:solidFill>
              <a:highlight>
                <a:srgbClr val="FFFFFF"/>
              </a:highlight>
              <a:latin typeface="Consolas"/>
              <a:ea typeface="Consolas"/>
              <a:cs typeface="Consolas"/>
              <a:sym typeface="Consolas"/>
            </a:endParaRPr>
          </a:p>
          <a:p>
            <a:pPr marL="0" lvl="0" indent="0" algn="l" rtl="0">
              <a:lnSpc>
                <a:spcPct val="135714"/>
              </a:lnSpc>
              <a:spcBef>
                <a:spcPts val="0"/>
              </a:spcBef>
              <a:spcAft>
                <a:spcPts val="0"/>
              </a:spcAft>
              <a:buNone/>
            </a:pPr>
            <a:r>
              <a:rPr lang="en" sz="1050">
                <a:solidFill>
                  <a:srgbClr val="398BC9"/>
                </a:solidFill>
                <a:highlight>
                  <a:srgbClr val="FFFFFF"/>
                </a:highlight>
                <a:latin typeface="Consolas"/>
                <a:ea typeface="Consolas"/>
                <a:cs typeface="Consolas"/>
                <a:sym typeface="Consolas"/>
              </a:rPr>
              <a:t>...</a:t>
            </a:r>
            <a:endParaRPr sz="1050">
              <a:solidFill>
                <a:srgbClr val="398BC9"/>
              </a:solidFill>
              <a:highlight>
                <a:srgbClr val="FFFFFF"/>
              </a:highlight>
              <a:latin typeface="Consolas"/>
              <a:ea typeface="Consolas"/>
              <a:cs typeface="Consolas"/>
              <a:sym typeface="Consolas"/>
            </a:endParaRPr>
          </a:p>
          <a:p>
            <a:pPr marL="0" lvl="0" indent="0" algn="l" rtl="0">
              <a:lnSpc>
                <a:spcPct val="135714"/>
              </a:lnSpc>
              <a:spcBef>
                <a:spcPts val="0"/>
              </a:spcBef>
              <a:spcAft>
                <a:spcPts val="0"/>
              </a:spcAft>
              <a:buNone/>
            </a:pPr>
            <a:endParaRPr sz="1050">
              <a:solidFill>
                <a:srgbClr val="398BC9"/>
              </a:solidFill>
              <a:highlight>
                <a:srgbClr val="FFFFFF"/>
              </a:highlight>
              <a:latin typeface="Consolas"/>
              <a:ea typeface="Consolas"/>
              <a:cs typeface="Consolas"/>
              <a:sym typeface="Consolas"/>
            </a:endParaRPr>
          </a:p>
          <a:p>
            <a:pPr marL="0" lvl="0" indent="0" algn="l" rtl="0">
              <a:lnSpc>
                <a:spcPct val="135714"/>
              </a:lnSpc>
              <a:spcBef>
                <a:spcPts val="0"/>
              </a:spcBef>
              <a:spcAft>
                <a:spcPts val="0"/>
              </a:spcAft>
              <a:buNone/>
            </a:pPr>
            <a:r>
              <a:rPr lang="en" sz="1050">
                <a:solidFill>
                  <a:srgbClr val="398BC9"/>
                </a:solidFill>
                <a:highlight>
                  <a:srgbClr val="FFFFFF"/>
                </a:highlight>
                <a:latin typeface="Consolas"/>
                <a:ea typeface="Consolas"/>
                <a:cs typeface="Consolas"/>
                <a:sym typeface="Consolas"/>
              </a:rPr>
              <a:t>&lt;img</a:t>
            </a:r>
            <a:r>
              <a:rPr lang="en" sz="1050">
                <a:solidFill>
                  <a:srgbClr val="1A1A1A"/>
                </a:solidFill>
                <a:highlight>
                  <a:srgbClr val="FFFFFF"/>
                </a:highlight>
                <a:latin typeface="Consolas"/>
                <a:ea typeface="Consolas"/>
                <a:cs typeface="Consolas"/>
                <a:sym typeface="Consolas"/>
              </a:rPr>
              <a:t> </a:t>
            </a:r>
            <a:r>
              <a:rPr lang="en" sz="1050">
                <a:solidFill>
                  <a:srgbClr val="AF33A6"/>
                </a:solidFill>
                <a:highlight>
                  <a:srgbClr val="FFFFFF"/>
                </a:highlight>
                <a:latin typeface="Consolas"/>
                <a:ea typeface="Consolas"/>
                <a:cs typeface="Consolas"/>
                <a:sym typeface="Consolas"/>
              </a:rPr>
              <a:t>src</a:t>
            </a:r>
            <a:r>
              <a:rPr lang="en" sz="1050">
                <a:solidFill>
                  <a:srgbClr val="1A1A1A"/>
                </a:solidFill>
                <a:highlight>
                  <a:srgbClr val="FFFFFF"/>
                </a:highlight>
                <a:latin typeface="Consolas"/>
                <a:ea typeface="Consolas"/>
                <a:cs typeface="Consolas"/>
                <a:sym typeface="Consolas"/>
              </a:rPr>
              <a:t>=</a:t>
            </a:r>
            <a:r>
              <a:rPr lang="en" sz="1050">
                <a:solidFill>
                  <a:srgbClr val="3F831E"/>
                </a:solidFill>
                <a:highlight>
                  <a:srgbClr val="FFFFFF"/>
                </a:highlight>
                <a:latin typeface="Consolas"/>
                <a:ea typeface="Consolas"/>
                <a:cs typeface="Consolas"/>
                <a:sym typeface="Consolas"/>
              </a:rPr>
              <a:t>"/images/project.jpg"</a:t>
            </a:r>
            <a:r>
              <a:rPr lang="en" sz="1050">
                <a:solidFill>
                  <a:srgbClr val="1A1A1A"/>
                </a:solidFill>
                <a:highlight>
                  <a:srgbClr val="FFFFFF"/>
                </a:highlight>
                <a:latin typeface="Consolas"/>
                <a:ea typeface="Consolas"/>
                <a:cs typeface="Consolas"/>
                <a:sym typeface="Consolas"/>
              </a:rPr>
              <a:t> </a:t>
            </a:r>
            <a:r>
              <a:rPr lang="en" sz="1050">
                <a:solidFill>
                  <a:srgbClr val="AF33A6"/>
                </a:solidFill>
                <a:highlight>
                  <a:srgbClr val="FFFFFF"/>
                </a:highlight>
                <a:latin typeface="Consolas"/>
                <a:ea typeface="Consolas"/>
                <a:cs typeface="Consolas"/>
                <a:sym typeface="Consolas"/>
              </a:rPr>
              <a:t>class</a:t>
            </a:r>
            <a:r>
              <a:rPr lang="en" sz="1050">
                <a:solidFill>
                  <a:srgbClr val="1A1A1A"/>
                </a:solidFill>
                <a:highlight>
                  <a:srgbClr val="FFFFFF"/>
                </a:highlight>
                <a:latin typeface="Consolas"/>
                <a:ea typeface="Consolas"/>
                <a:cs typeface="Consolas"/>
                <a:sym typeface="Consolas"/>
              </a:rPr>
              <a:t>=</a:t>
            </a:r>
            <a:r>
              <a:rPr lang="en" sz="1050">
                <a:solidFill>
                  <a:srgbClr val="3F831E"/>
                </a:solidFill>
                <a:highlight>
                  <a:srgbClr val="FFFFFF"/>
                </a:highlight>
                <a:latin typeface="Consolas"/>
                <a:ea typeface="Consolas"/>
                <a:cs typeface="Consolas"/>
                <a:sym typeface="Consolas"/>
              </a:rPr>
              <a:t>"article-img"</a:t>
            </a:r>
            <a:endParaRPr sz="1050">
              <a:solidFill>
                <a:srgbClr val="3F831E"/>
              </a:solidFill>
              <a:highlight>
                <a:srgbClr val="FFFFFF"/>
              </a:highlight>
              <a:latin typeface="Consolas"/>
              <a:ea typeface="Consolas"/>
              <a:cs typeface="Consolas"/>
              <a:sym typeface="Consolas"/>
            </a:endParaRPr>
          </a:p>
          <a:p>
            <a:pPr marL="0" lvl="0" indent="0" algn="l" rtl="0">
              <a:lnSpc>
                <a:spcPct val="135714"/>
              </a:lnSpc>
              <a:spcBef>
                <a:spcPts val="0"/>
              </a:spcBef>
              <a:spcAft>
                <a:spcPts val="0"/>
              </a:spcAft>
              <a:buNone/>
            </a:pPr>
            <a:endParaRPr sz="1050">
              <a:solidFill>
                <a:srgbClr val="398BC9"/>
              </a:solidFill>
              <a:highlight>
                <a:srgbClr val="FFFFFF"/>
              </a:highlight>
              <a:latin typeface="Consolas"/>
              <a:ea typeface="Consolas"/>
              <a:cs typeface="Consolas"/>
              <a:sym typeface="Consolas"/>
            </a:endParaRPr>
          </a:p>
          <a:p>
            <a:pPr marL="0" lvl="0" indent="0" algn="l" rtl="0">
              <a:lnSpc>
                <a:spcPct val="115000"/>
              </a:lnSpc>
              <a:spcBef>
                <a:spcPts val="0"/>
              </a:spcBef>
              <a:spcAft>
                <a:spcPts val="0"/>
              </a:spcAft>
              <a:buNone/>
            </a:pPr>
            <a:endParaRPr sz="1050">
              <a:solidFill>
                <a:srgbClr val="AF33A6"/>
              </a:solidFill>
              <a:highlight>
                <a:srgbClr val="FFFFFF"/>
              </a:highlight>
              <a:latin typeface="Consolas"/>
              <a:ea typeface="Consolas"/>
              <a:cs typeface="Consolas"/>
              <a:sym typeface="Consolas"/>
            </a:endParaRPr>
          </a:p>
          <a:p>
            <a:pPr marL="0" lvl="0" indent="0" algn="l" rtl="0">
              <a:lnSpc>
                <a:spcPct val="115000"/>
              </a:lnSpc>
              <a:spcBef>
                <a:spcPts val="0"/>
              </a:spcBef>
              <a:spcAft>
                <a:spcPts val="0"/>
              </a:spcAft>
              <a:buNone/>
            </a:pPr>
            <a:endParaRPr sz="1050">
              <a:solidFill>
                <a:srgbClr val="AF33A6"/>
              </a:solidFill>
              <a:highlight>
                <a:srgbClr val="FFFFFF"/>
              </a:highlight>
              <a:latin typeface="Consolas"/>
              <a:ea typeface="Consolas"/>
              <a:cs typeface="Consolas"/>
              <a:sym typeface="Consolas"/>
            </a:endParaRPr>
          </a:p>
          <a:p>
            <a:pPr marL="0" lvl="0" indent="0" algn="l" rtl="0">
              <a:lnSpc>
                <a:spcPct val="115000"/>
              </a:lnSpc>
              <a:spcBef>
                <a:spcPts val="0"/>
              </a:spcBef>
              <a:spcAft>
                <a:spcPts val="0"/>
              </a:spcAft>
              <a:buNone/>
            </a:pPr>
            <a:endParaRPr sz="1050">
              <a:solidFill>
                <a:srgbClr val="AF33A6"/>
              </a:solidFill>
              <a:latin typeface="Consolas"/>
              <a:ea typeface="Consolas"/>
              <a:cs typeface="Consolas"/>
              <a:sym typeface="Consolas"/>
            </a:endParaRPr>
          </a:p>
        </p:txBody>
      </p:sp>
      <p:pic>
        <p:nvPicPr>
          <p:cNvPr id="620" name="Google Shape;620;p70"/>
          <p:cNvPicPr preferRelativeResize="0"/>
          <p:nvPr/>
        </p:nvPicPr>
        <p:blipFill>
          <a:blip r:embed="rId3">
            <a:alphaModFix/>
          </a:blip>
          <a:stretch>
            <a:fillRect/>
          </a:stretch>
        </p:blipFill>
        <p:spPr>
          <a:xfrm>
            <a:off x="6048300" y="1156818"/>
            <a:ext cx="2806925" cy="3745883"/>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gradFill>
          <a:gsLst>
            <a:gs pos="0">
              <a:srgbClr val="FFE659"/>
            </a:gs>
            <a:gs pos="58000">
              <a:schemeClr val="accent4"/>
            </a:gs>
            <a:gs pos="100000">
              <a:schemeClr val="accent4"/>
            </a:gs>
          </a:gsLst>
          <a:path path="circle">
            <a:fillToRect l="100000" t="100000"/>
          </a:path>
          <a:tileRect r="-100000" b="-100000"/>
        </a:gradFill>
        <a:effectLst/>
      </p:bgPr>
    </p:bg>
    <p:spTree>
      <p:nvGrpSpPr>
        <p:cNvPr id="1" name="Shape 624"/>
        <p:cNvGrpSpPr/>
        <p:nvPr/>
      </p:nvGrpSpPr>
      <p:grpSpPr>
        <a:xfrm>
          <a:off x="0" y="0"/>
          <a:ext cx="0" cy="0"/>
          <a:chOff x="0" y="0"/>
          <a:chExt cx="0" cy="0"/>
        </a:xfrm>
      </p:grpSpPr>
      <p:sp>
        <p:nvSpPr>
          <p:cNvPr id="625" name="Google Shape;625;p71"/>
          <p:cNvSpPr txBox="1">
            <a:spLocks noGrp="1"/>
          </p:cNvSpPr>
          <p:nvPr>
            <p:ph type="ctrTitle"/>
          </p:nvPr>
        </p:nvSpPr>
        <p:spPr>
          <a:xfrm>
            <a:off x="779100" y="984950"/>
            <a:ext cx="6957300" cy="1572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index.html</a:t>
            </a:r>
            <a:endParaRPr/>
          </a:p>
          <a:p>
            <a:pPr marL="0" lvl="0" indent="0" algn="l" rtl="0">
              <a:spcBef>
                <a:spcPts val="0"/>
              </a:spcBef>
              <a:spcAft>
                <a:spcPts val="0"/>
              </a:spcAft>
              <a:buNone/>
            </a:pPr>
            <a:endParaRPr sz="5000"/>
          </a:p>
        </p:txBody>
      </p:sp>
      <p:sp>
        <p:nvSpPr>
          <p:cNvPr id="626" name="Google Shape;626;p71"/>
          <p:cNvSpPr/>
          <p:nvPr/>
        </p:nvSpPr>
        <p:spPr>
          <a:xfrm>
            <a:off x="783225" y="2120200"/>
            <a:ext cx="4974000" cy="3022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71"/>
          <p:cNvSpPr txBox="1"/>
          <p:nvPr/>
        </p:nvSpPr>
        <p:spPr>
          <a:xfrm>
            <a:off x="1049700" y="2376975"/>
            <a:ext cx="4650900" cy="2320500"/>
          </a:xfrm>
          <a:prstGeom prst="rect">
            <a:avLst/>
          </a:prstGeom>
          <a:noFill/>
          <a:ln>
            <a:noFill/>
          </a:ln>
        </p:spPr>
        <p:txBody>
          <a:bodyPr spcFirstLastPara="1" wrap="square" lIns="91425" tIns="91425" rIns="91425" bIns="91425" anchor="t" anchorCtr="0">
            <a:spAutoFit/>
          </a:bodyPr>
          <a:lstStyle/>
          <a:p>
            <a:pPr marL="0" lvl="0" indent="0" algn="l" rtl="0">
              <a:lnSpc>
                <a:spcPct val="135714"/>
              </a:lnSpc>
              <a:spcBef>
                <a:spcPts val="0"/>
              </a:spcBef>
              <a:spcAft>
                <a:spcPts val="0"/>
              </a:spcAft>
              <a:buNone/>
            </a:pPr>
            <a:r>
              <a:rPr lang="en" sz="1050">
                <a:solidFill>
                  <a:srgbClr val="398BC9"/>
                </a:solidFill>
                <a:highlight>
                  <a:srgbClr val="FFFFFF"/>
                </a:highlight>
                <a:latin typeface="Consolas"/>
                <a:ea typeface="Consolas"/>
                <a:cs typeface="Consolas"/>
                <a:sym typeface="Consolas"/>
              </a:rPr>
              <a:t>&lt;article&gt;</a:t>
            </a:r>
            <a:endParaRPr sz="1050">
              <a:solidFill>
                <a:srgbClr val="398BC9"/>
              </a:solidFill>
              <a:highlight>
                <a:srgbClr val="FFFFFF"/>
              </a:highlight>
              <a:latin typeface="Consolas"/>
              <a:ea typeface="Consolas"/>
              <a:cs typeface="Consolas"/>
              <a:sym typeface="Consolas"/>
            </a:endParaRPr>
          </a:p>
          <a:p>
            <a:pPr marL="0" lvl="0" indent="0" algn="l" rtl="0">
              <a:lnSpc>
                <a:spcPct val="135714"/>
              </a:lnSpc>
              <a:spcBef>
                <a:spcPts val="0"/>
              </a:spcBef>
              <a:spcAft>
                <a:spcPts val="0"/>
              </a:spcAft>
              <a:buNone/>
            </a:pPr>
            <a:r>
              <a:rPr lang="en" sz="1050">
                <a:solidFill>
                  <a:srgbClr val="1A1A1A"/>
                </a:solidFill>
                <a:highlight>
                  <a:srgbClr val="FFFF00"/>
                </a:highlight>
                <a:latin typeface="Consolas"/>
                <a:ea typeface="Consolas"/>
                <a:cs typeface="Consolas"/>
                <a:sym typeface="Consolas"/>
              </a:rPr>
              <a:t>     </a:t>
            </a:r>
            <a:r>
              <a:rPr lang="en" sz="1050">
                <a:solidFill>
                  <a:srgbClr val="398BC9"/>
                </a:solidFill>
                <a:highlight>
                  <a:srgbClr val="FFFF00"/>
                </a:highlight>
                <a:latin typeface="Consolas"/>
                <a:ea typeface="Consolas"/>
                <a:cs typeface="Consolas"/>
                <a:sym typeface="Consolas"/>
              </a:rPr>
              <a:t>&lt;div</a:t>
            </a:r>
            <a:r>
              <a:rPr lang="en" sz="1050">
                <a:solidFill>
                  <a:srgbClr val="1A1A1A"/>
                </a:solidFill>
                <a:highlight>
                  <a:srgbClr val="FFFF00"/>
                </a:highlight>
                <a:latin typeface="Consolas"/>
                <a:ea typeface="Consolas"/>
                <a:cs typeface="Consolas"/>
                <a:sym typeface="Consolas"/>
              </a:rPr>
              <a:t> </a:t>
            </a:r>
            <a:r>
              <a:rPr lang="en" sz="1050">
                <a:solidFill>
                  <a:srgbClr val="AF33A6"/>
                </a:solidFill>
                <a:highlight>
                  <a:srgbClr val="FFFF00"/>
                </a:highlight>
                <a:latin typeface="Consolas"/>
                <a:ea typeface="Consolas"/>
                <a:cs typeface="Consolas"/>
                <a:sym typeface="Consolas"/>
              </a:rPr>
              <a:t>class</a:t>
            </a:r>
            <a:r>
              <a:rPr lang="en" sz="1050">
                <a:solidFill>
                  <a:srgbClr val="1A1A1A"/>
                </a:solidFill>
                <a:highlight>
                  <a:srgbClr val="FFFF00"/>
                </a:highlight>
                <a:latin typeface="Consolas"/>
                <a:ea typeface="Consolas"/>
                <a:cs typeface="Consolas"/>
                <a:sym typeface="Consolas"/>
              </a:rPr>
              <a:t>=</a:t>
            </a:r>
            <a:r>
              <a:rPr lang="en" sz="1050">
                <a:solidFill>
                  <a:srgbClr val="3F831E"/>
                </a:solidFill>
                <a:highlight>
                  <a:srgbClr val="FFFF00"/>
                </a:highlight>
                <a:latin typeface="Consolas"/>
                <a:ea typeface="Consolas"/>
                <a:cs typeface="Consolas"/>
                <a:sym typeface="Consolas"/>
              </a:rPr>
              <a:t>"article-text"</a:t>
            </a:r>
            <a:r>
              <a:rPr lang="en" sz="1050">
                <a:solidFill>
                  <a:srgbClr val="398BC9"/>
                </a:solidFill>
                <a:highlight>
                  <a:srgbClr val="FFFF00"/>
                </a:highlight>
                <a:latin typeface="Consolas"/>
                <a:ea typeface="Consolas"/>
                <a:cs typeface="Consolas"/>
                <a:sym typeface="Consolas"/>
              </a:rPr>
              <a:t>&gt;</a:t>
            </a:r>
            <a:endParaRPr sz="1050">
              <a:solidFill>
                <a:srgbClr val="398BC9"/>
              </a:solidFill>
              <a:highlight>
                <a:srgbClr val="FFFF00"/>
              </a:highlight>
              <a:latin typeface="Consolas"/>
              <a:ea typeface="Consolas"/>
              <a:cs typeface="Consolas"/>
              <a:sym typeface="Consolas"/>
            </a:endParaRPr>
          </a:p>
          <a:p>
            <a:pPr marL="0" lvl="0" indent="0" algn="l" rtl="0">
              <a:lnSpc>
                <a:spcPct val="135714"/>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&lt;h3&gt;</a:t>
            </a:r>
            <a:r>
              <a:rPr lang="en" sz="1050">
                <a:solidFill>
                  <a:srgbClr val="1A1A1A"/>
                </a:solidFill>
                <a:highlight>
                  <a:srgbClr val="FFFFFF"/>
                </a:highlight>
                <a:latin typeface="Consolas"/>
                <a:ea typeface="Consolas"/>
                <a:cs typeface="Consolas"/>
                <a:sym typeface="Consolas"/>
              </a:rPr>
              <a:t>Project Title</a:t>
            </a:r>
            <a:r>
              <a:rPr lang="en" sz="1050">
                <a:solidFill>
                  <a:srgbClr val="398BC9"/>
                </a:solidFill>
                <a:highlight>
                  <a:srgbClr val="FFFFFF"/>
                </a:highlight>
                <a:latin typeface="Consolas"/>
                <a:ea typeface="Consolas"/>
                <a:cs typeface="Consolas"/>
                <a:sym typeface="Consolas"/>
              </a:rPr>
              <a:t>&lt;/h3&gt;</a:t>
            </a:r>
            <a:endParaRPr sz="1050">
              <a:solidFill>
                <a:srgbClr val="398BC9"/>
              </a:solidFill>
              <a:highlight>
                <a:srgbClr val="FFFFFF"/>
              </a:highlight>
              <a:latin typeface="Consolas"/>
              <a:ea typeface="Consolas"/>
              <a:cs typeface="Consolas"/>
              <a:sym typeface="Consolas"/>
            </a:endParaRPr>
          </a:p>
          <a:p>
            <a:pPr marL="0" lvl="0" indent="0" algn="l" rtl="0">
              <a:lnSpc>
                <a:spcPct val="135714"/>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&lt;p&gt;</a:t>
            </a:r>
            <a:r>
              <a:rPr lang="en" sz="1050">
                <a:solidFill>
                  <a:srgbClr val="1A1A1A"/>
                </a:solidFill>
                <a:highlight>
                  <a:srgbClr val="FFFFFF"/>
                </a:highlight>
                <a:latin typeface="Consolas"/>
                <a:ea typeface="Consolas"/>
                <a:cs typeface="Consolas"/>
                <a:sym typeface="Consolas"/>
              </a:rPr>
              <a:t>Lorem ipsum dolor sit, amet consectetur ... </a:t>
            </a:r>
            <a:endParaRPr sz="1050">
              <a:solidFill>
                <a:srgbClr val="398BC9"/>
              </a:solidFill>
              <a:highlight>
                <a:srgbClr val="FFFFFF"/>
              </a:highlight>
              <a:latin typeface="Consolas"/>
              <a:ea typeface="Consolas"/>
              <a:cs typeface="Consolas"/>
              <a:sym typeface="Consolas"/>
            </a:endParaRPr>
          </a:p>
          <a:p>
            <a:pPr marL="0" lvl="0" indent="0" algn="l" rtl="0">
              <a:lnSpc>
                <a:spcPct val="135714"/>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&lt;a</a:t>
            </a:r>
            <a:r>
              <a:rPr lang="en" sz="1050">
                <a:solidFill>
                  <a:srgbClr val="1A1A1A"/>
                </a:solidFill>
                <a:highlight>
                  <a:srgbClr val="FFFFFF"/>
                </a:highlight>
                <a:latin typeface="Consolas"/>
                <a:ea typeface="Consolas"/>
                <a:cs typeface="Consolas"/>
                <a:sym typeface="Consolas"/>
              </a:rPr>
              <a:t> </a:t>
            </a:r>
            <a:r>
              <a:rPr lang="en" sz="1050">
                <a:solidFill>
                  <a:srgbClr val="AF33A6"/>
                </a:solidFill>
                <a:highlight>
                  <a:srgbClr val="FFFFFF"/>
                </a:highlight>
                <a:latin typeface="Consolas"/>
                <a:ea typeface="Consolas"/>
                <a:cs typeface="Consolas"/>
                <a:sym typeface="Consolas"/>
              </a:rPr>
              <a:t>href</a:t>
            </a:r>
            <a:r>
              <a:rPr lang="en" sz="1050">
                <a:solidFill>
                  <a:srgbClr val="1A1A1A"/>
                </a:solidFill>
                <a:highlight>
                  <a:srgbClr val="FFFFFF"/>
                </a:highlight>
                <a:latin typeface="Consolas"/>
                <a:ea typeface="Consolas"/>
                <a:cs typeface="Consolas"/>
                <a:sym typeface="Consolas"/>
              </a:rPr>
              <a:t>=</a:t>
            </a:r>
            <a:r>
              <a:rPr lang="en" sz="1050">
                <a:solidFill>
                  <a:srgbClr val="3F831E"/>
                </a:solidFill>
                <a:highlight>
                  <a:srgbClr val="FFFFFF"/>
                </a:highlight>
                <a:latin typeface="Consolas"/>
                <a:ea typeface="Consolas"/>
                <a:cs typeface="Consolas"/>
                <a:sym typeface="Consolas"/>
              </a:rPr>
              <a:t>"#"</a:t>
            </a:r>
            <a:r>
              <a:rPr lang="en" sz="1050">
                <a:solidFill>
                  <a:srgbClr val="1A1A1A"/>
                </a:solidFill>
                <a:highlight>
                  <a:srgbClr val="FFFFFF"/>
                </a:highlight>
                <a:latin typeface="Consolas"/>
                <a:ea typeface="Consolas"/>
                <a:cs typeface="Consolas"/>
                <a:sym typeface="Consolas"/>
              </a:rPr>
              <a:t> </a:t>
            </a:r>
            <a:r>
              <a:rPr lang="en" sz="1050">
                <a:solidFill>
                  <a:srgbClr val="AF33A6"/>
                </a:solidFill>
                <a:highlight>
                  <a:srgbClr val="FFFFFF"/>
                </a:highlight>
                <a:latin typeface="Consolas"/>
                <a:ea typeface="Consolas"/>
                <a:cs typeface="Consolas"/>
                <a:sym typeface="Consolas"/>
              </a:rPr>
              <a:t>class</a:t>
            </a:r>
            <a:r>
              <a:rPr lang="en" sz="1050">
                <a:solidFill>
                  <a:srgbClr val="1A1A1A"/>
                </a:solidFill>
                <a:highlight>
                  <a:srgbClr val="FFFFFF"/>
                </a:highlight>
                <a:latin typeface="Consolas"/>
                <a:ea typeface="Consolas"/>
                <a:cs typeface="Consolas"/>
                <a:sym typeface="Consolas"/>
              </a:rPr>
              <a:t>=</a:t>
            </a:r>
            <a:r>
              <a:rPr lang="en" sz="1050">
                <a:solidFill>
                  <a:srgbClr val="3F831E"/>
                </a:solidFill>
                <a:highlight>
                  <a:srgbClr val="FFFFFF"/>
                </a:highlight>
                <a:latin typeface="Consolas"/>
                <a:ea typeface="Consolas"/>
                <a:cs typeface="Consolas"/>
                <a:sym typeface="Consolas"/>
              </a:rPr>
              <a:t>"button"</a:t>
            </a:r>
            <a:r>
              <a:rPr lang="en" sz="1050">
                <a:solidFill>
                  <a:srgbClr val="398BC9"/>
                </a:solidFill>
                <a:highlight>
                  <a:srgbClr val="FFFFFF"/>
                </a:highlight>
                <a:latin typeface="Consolas"/>
                <a:ea typeface="Consolas"/>
                <a:cs typeface="Consolas"/>
                <a:sym typeface="Consolas"/>
              </a:rPr>
              <a:t>&gt;</a:t>
            </a:r>
            <a:r>
              <a:rPr lang="en" sz="1050">
                <a:solidFill>
                  <a:srgbClr val="1A1A1A"/>
                </a:solidFill>
                <a:highlight>
                  <a:srgbClr val="FFFFFF"/>
                </a:highlight>
                <a:latin typeface="Consolas"/>
                <a:ea typeface="Consolas"/>
                <a:cs typeface="Consolas"/>
                <a:sym typeface="Consolas"/>
              </a:rPr>
              <a:t>See it live</a:t>
            </a:r>
            <a:r>
              <a:rPr lang="en" sz="1050">
                <a:solidFill>
                  <a:srgbClr val="398BC9"/>
                </a:solidFill>
                <a:highlight>
                  <a:srgbClr val="FFFFFF"/>
                </a:highlight>
                <a:latin typeface="Consolas"/>
                <a:ea typeface="Consolas"/>
                <a:cs typeface="Consolas"/>
                <a:sym typeface="Consolas"/>
              </a:rPr>
              <a:t>&lt;/a&gt;</a:t>
            </a:r>
            <a:endParaRPr sz="1050">
              <a:solidFill>
                <a:srgbClr val="398BC9"/>
              </a:solidFill>
              <a:highlight>
                <a:srgbClr val="FFFFFF"/>
              </a:highlight>
              <a:latin typeface="Consolas"/>
              <a:ea typeface="Consolas"/>
              <a:cs typeface="Consolas"/>
              <a:sym typeface="Consolas"/>
            </a:endParaRPr>
          </a:p>
          <a:p>
            <a:pPr marL="0" lvl="0" indent="0" algn="l" rtl="0">
              <a:lnSpc>
                <a:spcPct val="135714"/>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&lt;a</a:t>
            </a:r>
            <a:r>
              <a:rPr lang="en" sz="1050">
                <a:solidFill>
                  <a:srgbClr val="1A1A1A"/>
                </a:solidFill>
                <a:highlight>
                  <a:srgbClr val="FFFFFF"/>
                </a:highlight>
                <a:latin typeface="Consolas"/>
                <a:ea typeface="Consolas"/>
                <a:cs typeface="Consolas"/>
                <a:sym typeface="Consolas"/>
              </a:rPr>
              <a:t> </a:t>
            </a:r>
            <a:r>
              <a:rPr lang="en" sz="1050">
                <a:solidFill>
                  <a:srgbClr val="AF33A6"/>
                </a:solidFill>
                <a:highlight>
                  <a:srgbClr val="FFFFFF"/>
                </a:highlight>
                <a:latin typeface="Consolas"/>
                <a:ea typeface="Consolas"/>
                <a:cs typeface="Consolas"/>
                <a:sym typeface="Consolas"/>
              </a:rPr>
              <a:t>href</a:t>
            </a:r>
            <a:r>
              <a:rPr lang="en" sz="1050">
                <a:solidFill>
                  <a:srgbClr val="1A1A1A"/>
                </a:solidFill>
                <a:highlight>
                  <a:srgbClr val="FFFFFF"/>
                </a:highlight>
                <a:latin typeface="Consolas"/>
                <a:ea typeface="Consolas"/>
                <a:cs typeface="Consolas"/>
                <a:sym typeface="Consolas"/>
              </a:rPr>
              <a:t>=</a:t>
            </a:r>
            <a:r>
              <a:rPr lang="en" sz="1050">
                <a:solidFill>
                  <a:srgbClr val="3F831E"/>
                </a:solidFill>
                <a:highlight>
                  <a:srgbClr val="FFFFFF"/>
                </a:highlight>
                <a:latin typeface="Consolas"/>
                <a:ea typeface="Consolas"/>
                <a:cs typeface="Consolas"/>
                <a:sym typeface="Consolas"/>
              </a:rPr>
              <a:t>"#"</a:t>
            </a:r>
            <a:r>
              <a:rPr lang="en" sz="1050">
                <a:solidFill>
                  <a:srgbClr val="1A1A1A"/>
                </a:solidFill>
                <a:highlight>
                  <a:srgbClr val="FFFFFF"/>
                </a:highlight>
                <a:latin typeface="Consolas"/>
                <a:ea typeface="Consolas"/>
                <a:cs typeface="Consolas"/>
                <a:sym typeface="Consolas"/>
              </a:rPr>
              <a:t> </a:t>
            </a:r>
            <a:r>
              <a:rPr lang="en" sz="1050">
                <a:solidFill>
                  <a:srgbClr val="AF33A6"/>
                </a:solidFill>
                <a:highlight>
                  <a:srgbClr val="FFFFFF"/>
                </a:highlight>
                <a:latin typeface="Consolas"/>
                <a:ea typeface="Consolas"/>
                <a:cs typeface="Consolas"/>
                <a:sym typeface="Consolas"/>
              </a:rPr>
              <a:t>class</a:t>
            </a:r>
            <a:r>
              <a:rPr lang="en" sz="1050">
                <a:solidFill>
                  <a:srgbClr val="1A1A1A"/>
                </a:solidFill>
                <a:highlight>
                  <a:srgbClr val="FFFFFF"/>
                </a:highlight>
                <a:latin typeface="Consolas"/>
                <a:ea typeface="Consolas"/>
                <a:cs typeface="Consolas"/>
                <a:sym typeface="Consolas"/>
              </a:rPr>
              <a:t>=</a:t>
            </a:r>
            <a:r>
              <a:rPr lang="en" sz="1050">
                <a:solidFill>
                  <a:srgbClr val="3F831E"/>
                </a:solidFill>
                <a:highlight>
                  <a:srgbClr val="FFFFFF"/>
                </a:highlight>
                <a:latin typeface="Consolas"/>
                <a:ea typeface="Consolas"/>
                <a:cs typeface="Consolas"/>
                <a:sym typeface="Consolas"/>
              </a:rPr>
              <a:t>"button"</a:t>
            </a:r>
            <a:r>
              <a:rPr lang="en" sz="1050">
                <a:solidFill>
                  <a:srgbClr val="398BC9"/>
                </a:solidFill>
                <a:highlight>
                  <a:srgbClr val="FFFFFF"/>
                </a:highlight>
                <a:latin typeface="Consolas"/>
                <a:ea typeface="Consolas"/>
                <a:cs typeface="Consolas"/>
                <a:sym typeface="Consolas"/>
              </a:rPr>
              <a:t>&gt;</a:t>
            </a:r>
            <a:r>
              <a:rPr lang="en" sz="1050">
                <a:solidFill>
                  <a:srgbClr val="1A1A1A"/>
                </a:solidFill>
                <a:highlight>
                  <a:srgbClr val="FFFFFF"/>
                </a:highlight>
                <a:latin typeface="Consolas"/>
                <a:ea typeface="Consolas"/>
                <a:cs typeface="Consolas"/>
                <a:sym typeface="Consolas"/>
              </a:rPr>
              <a:t>Fork it on Github</a:t>
            </a:r>
            <a:r>
              <a:rPr lang="en" sz="1050">
                <a:solidFill>
                  <a:srgbClr val="398BC9"/>
                </a:solidFill>
                <a:highlight>
                  <a:srgbClr val="FFFFFF"/>
                </a:highlight>
                <a:latin typeface="Consolas"/>
                <a:ea typeface="Consolas"/>
                <a:cs typeface="Consolas"/>
                <a:sym typeface="Consolas"/>
              </a:rPr>
              <a:t>&lt;/a&gt;</a:t>
            </a:r>
            <a:endParaRPr sz="1050">
              <a:solidFill>
                <a:srgbClr val="398BC9"/>
              </a:solidFill>
              <a:highlight>
                <a:srgbClr val="FFFFFF"/>
              </a:highlight>
              <a:latin typeface="Consolas"/>
              <a:ea typeface="Consolas"/>
              <a:cs typeface="Consolas"/>
              <a:sym typeface="Consolas"/>
            </a:endParaRPr>
          </a:p>
          <a:p>
            <a:pPr marL="0" lvl="0" indent="0" algn="l" rtl="0">
              <a:lnSpc>
                <a:spcPct val="135714"/>
              </a:lnSpc>
              <a:spcBef>
                <a:spcPts val="0"/>
              </a:spcBef>
              <a:spcAft>
                <a:spcPts val="0"/>
              </a:spcAft>
              <a:buNone/>
            </a:pPr>
            <a:r>
              <a:rPr lang="en" sz="1050">
                <a:solidFill>
                  <a:srgbClr val="1A1A1A"/>
                </a:solidFill>
                <a:highlight>
                  <a:srgbClr val="FFFF00"/>
                </a:highlight>
                <a:latin typeface="Consolas"/>
                <a:ea typeface="Consolas"/>
                <a:cs typeface="Consolas"/>
                <a:sym typeface="Consolas"/>
              </a:rPr>
              <a:t>     </a:t>
            </a:r>
            <a:r>
              <a:rPr lang="en" sz="1050">
                <a:solidFill>
                  <a:srgbClr val="398BC9"/>
                </a:solidFill>
                <a:highlight>
                  <a:srgbClr val="FFFF00"/>
                </a:highlight>
                <a:latin typeface="Consolas"/>
                <a:ea typeface="Consolas"/>
                <a:cs typeface="Consolas"/>
                <a:sym typeface="Consolas"/>
              </a:rPr>
              <a:t>&lt;/div&gt;</a:t>
            </a:r>
            <a:endParaRPr sz="1050">
              <a:solidFill>
                <a:srgbClr val="398BC9"/>
              </a:solidFill>
              <a:highlight>
                <a:srgbClr val="FFFF00"/>
              </a:highlight>
              <a:latin typeface="Consolas"/>
              <a:ea typeface="Consolas"/>
              <a:cs typeface="Consolas"/>
              <a:sym typeface="Consolas"/>
            </a:endParaRPr>
          </a:p>
          <a:p>
            <a:pPr marL="0" lvl="0" indent="0" algn="l" rtl="0">
              <a:lnSpc>
                <a:spcPct val="135714"/>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&lt;img</a:t>
            </a:r>
            <a:r>
              <a:rPr lang="en" sz="1050">
                <a:solidFill>
                  <a:srgbClr val="1A1A1A"/>
                </a:solidFill>
                <a:highlight>
                  <a:srgbClr val="FFFFFF"/>
                </a:highlight>
                <a:latin typeface="Consolas"/>
                <a:ea typeface="Consolas"/>
                <a:cs typeface="Consolas"/>
                <a:sym typeface="Consolas"/>
              </a:rPr>
              <a:t> </a:t>
            </a:r>
            <a:r>
              <a:rPr lang="en" sz="1050">
                <a:solidFill>
                  <a:srgbClr val="AF33A6"/>
                </a:solidFill>
                <a:highlight>
                  <a:srgbClr val="FFFFFF"/>
                </a:highlight>
                <a:latin typeface="Consolas"/>
                <a:ea typeface="Consolas"/>
                <a:cs typeface="Consolas"/>
                <a:sym typeface="Consolas"/>
              </a:rPr>
              <a:t>src</a:t>
            </a:r>
            <a:r>
              <a:rPr lang="en" sz="1050">
                <a:solidFill>
                  <a:srgbClr val="1A1A1A"/>
                </a:solidFill>
                <a:highlight>
                  <a:srgbClr val="FFFFFF"/>
                </a:highlight>
                <a:latin typeface="Consolas"/>
                <a:ea typeface="Consolas"/>
                <a:cs typeface="Consolas"/>
                <a:sym typeface="Consolas"/>
              </a:rPr>
              <a:t>=</a:t>
            </a:r>
            <a:r>
              <a:rPr lang="en" sz="1050">
                <a:solidFill>
                  <a:srgbClr val="3F831E"/>
                </a:solidFill>
                <a:highlight>
                  <a:srgbClr val="FFFFFF"/>
                </a:highlight>
                <a:latin typeface="Consolas"/>
                <a:ea typeface="Consolas"/>
                <a:cs typeface="Consolas"/>
                <a:sym typeface="Consolas"/>
              </a:rPr>
              <a:t>"/images/project.jpg"</a:t>
            </a:r>
            <a:r>
              <a:rPr lang="en" sz="1050">
                <a:solidFill>
                  <a:srgbClr val="1A1A1A"/>
                </a:solidFill>
                <a:highlight>
                  <a:srgbClr val="FFFFFF"/>
                </a:highlight>
                <a:latin typeface="Consolas"/>
                <a:ea typeface="Consolas"/>
                <a:cs typeface="Consolas"/>
                <a:sym typeface="Consolas"/>
              </a:rPr>
              <a:t> </a:t>
            </a:r>
            <a:r>
              <a:rPr lang="en" sz="1050">
                <a:solidFill>
                  <a:srgbClr val="AF33A6"/>
                </a:solidFill>
                <a:highlight>
                  <a:srgbClr val="FFFFFF"/>
                </a:highlight>
                <a:latin typeface="Consolas"/>
                <a:ea typeface="Consolas"/>
                <a:cs typeface="Consolas"/>
                <a:sym typeface="Consolas"/>
              </a:rPr>
              <a:t>class</a:t>
            </a:r>
            <a:r>
              <a:rPr lang="en" sz="1050">
                <a:solidFill>
                  <a:srgbClr val="1A1A1A"/>
                </a:solidFill>
                <a:highlight>
                  <a:srgbClr val="FFFFFF"/>
                </a:highlight>
                <a:latin typeface="Consolas"/>
                <a:ea typeface="Consolas"/>
                <a:cs typeface="Consolas"/>
                <a:sym typeface="Consolas"/>
              </a:rPr>
              <a:t>=</a:t>
            </a:r>
            <a:r>
              <a:rPr lang="en" sz="1050">
                <a:solidFill>
                  <a:srgbClr val="3F831E"/>
                </a:solidFill>
                <a:highlight>
                  <a:srgbClr val="FFFFFF"/>
                </a:highlight>
                <a:latin typeface="Consolas"/>
                <a:ea typeface="Consolas"/>
                <a:cs typeface="Consolas"/>
                <a:sym typeface="Consolas"/>
              </a:rPr>
              <a:t>"article-img"</a:t>
            </a:r>
            <a:r>
              <a:rPr lang="en" sz="1050">
                <a:solidFill>
                  <a:srgbClr val="1A1A1A"/>
                </a:solidFill>
                <a:highlight>
                  <a:srgbClr val="FFFFFF"/>
                </a:highlight>
                <a:latin typeface="Consolas"/>
                <a:ea typeface="Consolas"/>
                <a:cs typeface="Consolas"/>
                <a:sym typeface="Consolas"/>
              </a:rPr>
              <a:t> ... </a:t>
            </a:r>
            <a:endParaRPr sz="1050">
              <a:solidFill>
                <a:srgbClr val="398BC9"/>
              </a:solidFill>
              <a:highlight>
                <a:srgbClr val="FFFFFF"/>
              </a:highlight>
              <a:latin typeface="Consolas"/>
              <a:ea typeface="Consolas"/>
              <a:cs typeface="Consolas"/>
              <a:sym typeface="Consolas"/>
            </a:endParaRPr>
          </a:p>
          <a:p>
            <a:pPr marL="0" lvl="0" indent="0" algn="l" rtl="0">
              <a:lnSpc>
                <a:spcPct val="135714"/>
              </a:lnSpc>
              <a:spcBef>
                <a:spcPts val="0"/>
              </a:spcBef>
              <a:spcAft>
                <a:spcPts val="0"/>
              </a:spcAft>
              <a:buNone/>
            </a:pPr>
            <a:r>
              <a:rPr lang="en" sz="1050">
                <a:solidFill>
                  <a:srgbClr val="398BC9"/>
                </a:solidFill>
                <a:highlight>
                  <a:srgbClr val="FFFFFF"/>
                </a:highlight>
                <a:latin typeface="Consolas"/>
                <a:ea typeface="Consolas"/>
                <a:cs typeface="Consolas"/>
                <a:sym typeface="Consolas"/>
              </a:rPr>
              <a:t>&lt;/article&gt;</a:t>
            </a:r>
            <a:endParaRPr sz="1050">
              <a:solidFill>
                <a:srgbClr val="398BC9"/>
              </a:solidFill>
              <a:highlight>
                <a:srgbClr val="FFFFFF"/>
              </a:highlight>
              <a:latin typeface="Consolas"/>
              <a:ea typeface="Consolas"/>
              <a:cs typeface="Consolas"/>
              <a:sym typeface="Consolas"/>
            </a:endParaRPr>
          </a:p>
          <a:p>
            <a:pPr marL="0" lvl="0" indent="0" algn="l" rtl="0">
              <a:lnSpc>
                <a:spcPct val="115000"/>
              </a:lnSpc>
              <a:spcBef>
                <a:spcPts val="0"/>
              </a:spcBef>
              <a:spcAft>
                <a:spcPts val="0"/>
              </a:spcAft>
              <a:buNone/>
            </a:pPr>
            <a:endParaRPr sz="1050">
              <a:solidFill>
                <a:srgbClr val="398BC9"/>
              </a:solidFill>
              <a:highlight>
                <a:srgbClr val="FFFFFF"/>
              </a:highlight>
              <a:latin typeface="Consolas"/>
              <a:ea typeface="Consolas"/>
              <a:cs typeface="Consolas"/>
              <a:sym typeface="Consolas"/>
            </a:endParaRPr>
          </a:p>
        </p:txBody>
      </p:sp>
      <p:pic>
        <p:nvPicPr>
          <p:cNvPr id="628" name="Google Shape;628;p71"/>
          <p:cNvPicPr preferRelativeResize="0"/>
          <p:nvPr/>
        </p:nvPicPr>
        <p:blipFill>
          <a:blip r:embed="rId3">
            <a:alphaModFix/>
          </a:blip>
          <a:stretch>
            <a:fillRect/>
          </a:stretch>
        </p:blipFill>
        <p:spPr>
          <a:xfrm>
            <a:off x="6048300" y="1156818"/>
            <a:ext cx="2806925" cy="3745883"/>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gradFill>
          <a:gsLst>
            <a:gs pos="0">
              <a:srgbClr val="FFE659"/>
            </a:gs>
            <a:gs pos="58000">
              <a:schemeClr val="accent4"/>
            </a:gs>
            <a:gs pos="100000">
              <a:schemeClr val="accent4"/>
            </a:gs>
          </a:gsLst>
          <a:path path="circle">
            <a:fillToRect l="100000" t="100000"/>
          </a:path>
          <a:tileRect r="-100000" b="-100000"/>
        </a:gradFill>
        <a:effectLst/>
      </p:bgPr>
    </p:bg>
    <p:spTree>
      <p:nvGrpSpPr>
        <p:cNvPr id="1" name="Shape 632"/>
        <p:cNvGrpSpPr/>
        <p:nvPr/>
      </p:nvGrpSpPr>
      <p:grpSpPr>
        <a:xfrm>
          <a:off x="0" y="0"/>
          <a:ext cx="0" cy="0"/>
          <a:chOff x="0" y="0"/>
          <a:chExt cx="0" cy="0"/>
        </a:xfrm>
      </p:grpSpPr>
      <p:sp>
        <p:nvSpPr>
          <p:cNvPr id="633" name="Google Shape;633;p72"/>
          <p:cNvSpPr txBox="1">
            <a:spLocks noGrp="1"/>
          </p:cNvSpPr>
          <p:nvPr>
            <p:ph type="ctrTitle"/>
          </p:nvPr>
        </p:nvSpPr>
        <p:spPr>
          <a:xfrm>
            <a:off x="779100" y="984950"/>
            <a:ext cx="6957300" cy="1572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style.css</a:t>
            </a:r>
            <a:endParaRPr/>
          </a:p>
          <a:p>
            <a:pPr marL="0" lvl="0" indent="0" algn="l" rtl="0">
              <a:spcBef>
                <a:spcPts val="0"/>
              </a:spcBef>
              <a:spcAft>
                <a:spcPts val="0"/>
              </a:spcAft>
              <a:buNone/>
            </a:pPr>
            <a:endParaRPr sz="5000"/>
          </a:p>
        </p:txBody>
      </p:sp>
      <p:sp>
        <p:nvSpPr>
          <p:cNvPr id="634" name="Google Shape;634;p72"/>
          <p:cNvSpPr/>
          <p:nvPr/>
        </p:nvSpPr>
        <p:spPr>
          <a:xfrm>
            <a:off x="783225" y="2120200"/>
            <a:ext cx="4974000" cy="25221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72"/>
          <p:cNvSpPr txBox="1"/>
          <p:nvPr/>
        </p:nvSpPr>
        <p:spPr>
          <a:xfrm>
            <a:off x="1049700" y="2376975"/>
            <a:ext cx="4650900" cy="9039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050">
                <a:solidFill>
                  <a:srgbClr val="398BC9"/>
                </a:solidFill>
                <a:highlight>
                  <a:srgbClr val="FFFFFF"/>
                </a:highlight>
                <a:latin typeface="Consolas"/>
                <a:ea typeface="Consolas"/>
                <a:cs typeface="Consolas"/>
                <a:sym typeface="Consolas"/>
              </a:rPr>
              <a:t>article</a:t>
            </a:r>
            <a:r>
              <a:rPr lang="en" sz="1050">
                <a:solidFill>
                  <a:srgbClr val="1A1A1A"/>
                </a:solidFill>
                <a:highlight>
                  <a:srgbClr val="FFFFFF"/>
                </a:highlight>
                <a:latin typeface="Consolas"/>
                <a:ea typeface="Consolas"/>
                <a:cs typeface="Consolas"/>
                <a:sym typeface="Consolas"/>
              </a:rPr>
              <a:t> {</a:t>
            </a:r>
            <a:endParaRPr sz="1050">
              <a:solidFill>
                <a:srgbClr val="1A1A1A"/>
              </a:solidFill>
              <a:highlight>
                <a:srgbClr val="FFFFFF"/>
              </a:highlight>
              <a:latin typeface="Consolas"/>
              <a:ea typeface="Consolas"/>
              <a:cs typeface="Consolas"/>
              <a:sym typeface="Consolas"/>
            </a:endParaRPr>
          </a:p>
          <a:p>
            <a:pPr marL="0" lvl="0" indent="0" algn="l" rtl="0">
              <a:lnSpc>
                <a:spcPct val="115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display</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flex</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marL="0" lvl="0" indent="0" algn="l" rtl="0">
              <a:lnSpc>
                <a:spcPct val="115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flex-direction</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column-reverse</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marL="0" lvl="0" indent="0" algn="l" rtl="0">
              <a:lnSpc>
                <a:spcPct val="115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a:t>
            </a:r>
            <a:endParaRPr sz="1050">
              <a:solidFill>
                <a:srgbClr val="398BC9"/>
              </a:solidFill>
              <a:highlight>
                <a:srgbClr val="FFFFFF"/>
              </a:highlight>
              <a:latin typeface="Consolas"/>
              <a:ea typeface="Consolas"/>
              <a:cs typeface="Consolas"/>
              <a:sym typeface="Consolas"/>
            </a:endParaRPr>
          </a:p>
        </p:txBody>
      </p:sp>
      <p:pic>
        <p:nvPicPr>
          <p:cNvPr id="636" name="Google Shape;636;p72"/>
          <p:cNvPicPr preferRelativeResize="0"/>
          <p:nvPr/>
        </p:nvPicPr>
        <p:blipFill>
          <a:blip r:embed="rId3">
            <a:alphaModFix/>
          </a:blip>
          <a:stretch>
            <a:fillRect/>
          </a:stretch>
        </p:blipFill>
        <p:spPr>
          <a:xfrm>
            <a:off x="6048300" y="1156818"/>
            <a:ext cx="2806925" cy="3745883"/>
          </a:xfrm>
          <a:prstGeom prst="rect">
            <a:avLst/>
          </a:prstGeom>
          <a:noFill/>
          <a:ln>
            <a:noFill/>
          </a:ln>
        </p:spPr>
      </p:pic>
      <p:sp>
        <p:nvSpPr>
          <p:cNvPr id="637" name="Google Shape;637;p72"/>
          <p:cNvSpPr txBox="1"/>
          <p:nvPr/>
        </p:nvSpPr>
        <p:spPr>
          <a:xfrm>
            <a:off x="1049700" y="3449600"/>
            <a:ext cx="5391000" cy="991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050">
                <a:solidFill>
                  <a:srgbClr val="AF33A6"/>
                </a:solidFill>
                <a:highlight>
                  <a:srgbClr val="FFFFFF"/>
                </a:highlight>
                <a:latin typeface="Consolas"/>
                <a:ea typeface="Consolas"/>
                <a:cs typeface="Consolas"/>
                <a:sym typeface="Consolas"/>
              </a:rPr>
              <a:t>.article-img</a:t>
            </a:r>
            <a:r>
              <a:rPr lang="en" sz="1050">
                <a:solidFill>
                  <a:srgbClr val="1A1A1A"/>
                </a:solidFill>
                <a:highlight>
                  <a:srgbClr val="FFFFFF"/>
                </a:highlight>
                <a:latin typeface="Consolas"/>
                <a:ea typeface="Consolas"/>
                <a:cs typeface="Consolas"/>
                <a:sym typeface="Consolas"/>
              </a:rPr>
              <a:t> {</a:t>
            </a:r>
            <a:endParaRPr sz="1050">
              <a:solidFill>
                <a:srgbClr val="1A1A1A"/>
              </a:solidFill>
              <a:highlight>
                <a:srgbClr val="FFFFFF"/>
              </a:highlight>
              <a:latin typeface="Consolas"/>
              <a:ea typeface="Consolas"/>
              <a:cs typeface="Consolas"/>
              <a:sym typeface="Consolas"/>
            </a:endParaRPr>
          </a:p>
          <a:p>
            <a:pPr marL="0" lvl="0" indent="0" algn="l" rtl="0">
              <a:lnSpc>
                <a:spcPct val="135714"/>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margin-bottom</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2</a:t>
            </a:r>
            <a:r>
              <a:rPr lang="en" sz="1050">
                <a:solidFill>
                  <a:srgbClr val="7B1FA2"/>
                </a:solidFill>
                <a:highlight>
                  <a:srgbClr val="FFFFFF"/>
                </a:highlight>
                <a:latin typeface="Consolas"/>
                <a:ea typeface="Consolas"/>
                <a:cs typeface="Consolas"/>
                <a:sym typeface="Consolas"/>
              </a:rPr>
              <a:t>rem</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marL="0" lvl="0" indent="0" algn="l" rtl="0">
              <a:lnSpc>
                <a:spcPct val="115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marL="0" lvl="0" indent="0" algn="l" rtl="0">
              <a:lnSpc>
                <a:spcPct val="115000"/>
              </a:lnSpc>
              <a:spcBef>
                <a:spcPts val="0"/>
              </a:spcBef>
              <a:spcAft>
                <a:spcPts val="0"/>
              </a:spcAft>
              <a:buNone/>
            </a:pPr>
            <a:endParaRPr>
              <a:latin typeface="IBM Plex Sans Condensed"/>
              <a:ea typeface="IBM Plex Sans Condensed"/>
              <a:cs typeface="IBM Plex Sans Condensed"/>
              <a:sym typeface="IBM Plex Sans Condense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37"/>
                                        </p:tgtEl>
                                        <p:attrNameLst>
                                          <p:attrName>style.visibility</p:attrName>
                                        </p:attrNameLst>
                                      </p:cBhvr>
                                      <p:to>
                                        <p:strVal val="visible"/>
                                      </p:to>
                                    </p:set>
                                    <p:animEffect transition="in" filter="fade">
                                      <p:cBhvr>
                                        <p:cTn id="7" dur="1000"/>
                                        <p:tgtEl>
                                          <p:spTgt spid="6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bg>
      <p:bgPr>
        <a:gradFill>
          <a:gsLst>
            <a:gs pos="0">
              <a:srgbClr val="FFE659"/>
            </a:gs>
            <a:gs pos="58000">
              <a:schemeClr val="accent4"/>
            </a:gs>
            <a:gs pos="100000">
              <a:schemeClr val="accent4"/>
            </a:gs>
          </a:gsLst>
          <a:path path="circle">
            <a:fillToRect l="100000" t="100000"/>
          </a:path>
          <a:tileRect r="-100000" b="-100000"/>
        </a:gradFill>
        <a:effectLst/>
      </p:bgPr>
    </p:bg>
    <p:spTree>
      <p:nvGrpSpPr>
        <p:cNvPr id="1" name="Shape 641"/>
        <p:cNvGrpSpPr/>
        <p:nvPr/>
      </p:nvGrpSpPr>
      <p:grpSpPr>
        <a:xfrm>
          <a:off x="0" y="0"/>
          <a:ext cx="0" cy="0"/>
          <a:chOff x="0" y="0"/>
          <a:chExt cx="0" cy="0"/>
        </a:xfrm>
      </p:grpSpPr>
      <p:sp>
        <p:nvSpPr>
          <p:cNvPr id="642" name="Google Shape;642;p73"/>
          <p:cNvSpPr txBox="1">
            <a:spLocks noGrp="1"/>
          </p:cNvSpPr>
          <p:nvPr>
            <p:ph type="ctrTitle"/>
          </p:nvPr>
        </p:nvSpPr>
        <p:spPr>
          <a:xfrm>
            <a:off x="779100" y="984950"/>
            <a:ext cx="6957300" cy="1572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style.css</a:t>
            </a:r>
            <a:endParaRPr/>
          </a:p>
          <a:p>
            <a:pPr marL="0" lvl="0" indent="0" algn="l" rtl="0">
              <a:spcBef>
                <a:spcPts val="0"/>
              </a:spcBef>
              <a:spcAft>
                <a:spcPts val="0"/>
              </a:spcAft>
              <a:buNone/>
            </a:pPr>
            <a:endParaRPr sz="5000"/>
          </a:p>
        </p:txBody>
      </p:sp>
      <p:sp>
        <p:nvSpPr>
          <p:cNvPr id="643" name="Google Shape;643;p73"/>
          <p:cNvSpPr/>
          <p:nvPr/>
        </p:nvSpPr>
        <p:spPr>
          <a:xfrm>
            <a:off x="783225" y="2120200"/>
            <a:ext cx="4974000" cy="3023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73"/>
          <p:cNvSpPr txBox="1"/>
          <p:nvPr/>
        </p:nvSpPr>
        <p:spPr>
          <a:xfrm>
            <a:off x="1049700" y="2300775"/>
            <a:ext cx="4650900" cy="29484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050">
                <a:solidFill>
                  <a:srgbClr val="7B1FA2"/>
                </a:solidFill>
                <a:latin typeface="Consolas"/>
                <a:ea typeface="Consolas"/>
                <a:cs typeface="Consolas"/>
                <a:sym typeface="Consolas"/>
              </a:rPr>
              <a:t>@media</a:t>
            </a:r>
            <a:r>
              <a:rPr lang="en" sz="1050">
                <a:solidFill>
                  <a:srgbClr val="1A1A1A"/>
                </a:solidFill>
                <a:latin typeface="Consolas"/>
                <a:ea typeface="Consolas"/>
                <a:cs typeface="Consolas"/>
                <a:sym typeface="Consolas"/>
              </a:rPr>
              <a:t> (</a:t>
            </a:r>
            <a:r>
              <a:rPr lang="en" sz="1050">
                <a:solidFill>
                  <a:srgbClr val="3F831E"/>
                </a:solidFill>
                <a:latin typeface="Consolas"/>
                <a:ea typeface="Consolas"/>
                <a:cs typeface="Consolas"/>
                <a:sym typeface="Consolas"/>
              </a:rPr>
              <a:t>min-width</a:t>
            </a:r>
            <a:r>
              <a:rPr lang="en" sz="1050">
                <a:solidFill>
                  <a:srgbClr val="1A1A1A"/>
                </a:solidFill>
                <a:latin typeface="Consolas"/>
                <a:ea typeface="Consolas"/>
                <a:cs typeface="Consolas"/>
                <a:sym typeface="Consolas"/>
              </a:rPr>
              <a:t>: </a:t>
            </a:r>
            <a:r>
              <a:rPr lang="en" sz="1050">
                <a:solidFill>
                  <a:srgbClr val="398BC9"/>
                </a:solidFill>
                <a:latin typeface="Consolas"/>
                <a:ea typeface="Consolas"/>
                <a:cs typeface="Consolas"/>
                <a:sym typeface="Consolas"/>
              </a:rPr>
              <a:t>800</a:t>
            </a:r>
            <a:r>
              <a:rPr lang="en" sz="1050">
                <a:solidFill>
                  <a:srgbClr val="7B1FA2"/>
                </a:solidFill>
                <a:latin typeface="Consolas"/>
                <a:ea typeface="Consolas"/>
                <a:cs typeface="Consolas"/>
                <a:sym typeface="Consolas"/>
              </a:rPr>
              <a:t>px</a:t>
            </a:r>
            <a:r>
              <a:rPr lang="en" sz="1050">
                <a:solidFill>
                  <a:srgbClr val="1A1A1A"/>
                </a:solidFill>
                <a:latin typeface="Consolas"/>
                <a:ea typeface="Consolas"/>
                <a:cs typeface="Consolas"/>
                <a:sym typeface="Consolas"/>
              </a:rPr>
              <a:t>) {</a:t>
            </a:r>
            <a:endParaRPr sz="1050">
              <a:solidFill>
                <a:srgbClr val="1A1A1A"/>
              </a:solidFill>
              <a:latin typeface="Consolas"/>
              <a:ea typeface="Consolas"/>
              <a:cs typeface="Consolas"/>
              <a:sym typeface="Consolas"/>
            </a:endParaRPr>
          </a:p>
          <a:p>
            <a:pPr marL="0" lvl="0" indent="0" algn="l" rtl="0">
              <a:lnSpc>
                <a:spcPct val="115000"/>
              </a:lnSpc>
              <a:spcBef>
                <a:spcPts val="0"/>
              </a:spcBef>
              <a:spcAft>
                <a:spcPts val="0"/>
              </a:spcAft>
              <a:buNone/>
            </a:pPr>
            <a:r>
              <a:rPr lang="en" sz="1050">
                <a:solidFill>
                  <a:srgbClr val="333333"/>
                </a:solidFill>
                <a:latin typeface="Consolas"/>
                <a:ea typeface="Consolas"/>
                <a:cs typeface="Consolas"/>
                <a:sym typeface="Consolas"/>
              </a:rPr>
              <a:t>    ...</a:t>
            </a:r>
            <a:endParaRPr sz="1050">
              <a:solidFill>
                <a:srgbClr val="333333"/>
              </a:solidFill>
              <a:latin typeface="Consolas"/>
              <a:ea typeface="Consolas"/>
              <a:cs typeface="Consolas"/>
              <a:sym typeface="Consolas"/>
            </a:endParaRPr>
          </a:p>
          <a:p>
            <a:pPr marL="0" lvl="0" indent="0" algn="l" rtl="0">
              <a:lnSpc>
                <a:spcPct val="115000"/>
              </a:lnSpc>
              <a:spcBef>
                <a:spcPts val="0"/>
              </a:spcBef>
              <a:spcAft>
                <a:spcPts val="0"/>
              </a:spcAft>
              <a:buNone/>
            </a:pPr>
            <a:r>
              <a:rPr lang="en" sz="1050">
                <a:solidFill>
                  <a:srgbClr val="1A1A1A"/>
                </a:solidFill>
                <a:latin typeface="Consolas"/>
                <a:ea typeface="Consolas"/>
                <a:cs typeface="Consolas"/>
                <a:sym typeface="Consolas"/>
              </a:rPr>
              <a:t>    </a:t>
            </a:r>
            <a:r>
              <a:rPr lang="en" sz="1050">
                <a:solidFill>
                  <a:srgbClr val="398BC9"/>
                </a:solidFill>
                <a:latin typeface="Consolas"/>
                <a:ea typeface="Consolas"/>
                <a:cs typeface="Consolas"/>
                <a:sym typeface="Consolas"/>
              </a:rPr>
              <a:t>article</a:t>
            </a:r>
            <a:r>
              <a:rPr lang="en" sz="1050">
                <a:solidFill>
                  <a:srgbClr val="1A1A1A"/>
                </a:solidFill>
                <a:latin typeface="Consolas"/>
                <a:ea typeface="Consolas"/>
                <a:cs typeface="Consolas"/>
                <a:sym typeface="Consolas"/>
              </a:rPr>
              <a:t> {</a:t>
            </a:r>
            <a:endParaRPr sz="1050">
              <a:solidFill>
                <a:srgbClr val="1A1A1A"/>
              </a:solidFill>
              <a:latin typeface="Consolas"/>
              <a:ea typeface="Consolas"/>
              <a:cs typeface="Consolas"/>
              <a:sym typeface="Consolas"/>
            </a:endParaRPr>
          </a:p>
          <a:p>
            <a:pPr marL="0" lvl="0" indent="0" algn="l" rtl="0">
              <a:lnSpc>
                <a:spcPct val="115000"/>
              </a:lnSpc>
              <a:spcBef>
                <a:spcPts val="0"/>
              </a:spcBef>
              <a:spcAft>
                <a:spcPts val="0"/>
              </a:spcAft>
              <a:buNone/>
            </a:pPr>
            <a:r>
              <a:rPr lang="en" sz="1050">
                <a:solidFill>
                  <a:srgbClr val="1A1A1A"/>
                </a:solidFill>
                <a:latin typeface="Consolas"/>
                <a:ea typeface="Consolas"/>
                <a:cs typeface="Consolas"/>
                <a:sym typeface="Consolas"/>
              </a:rPr>
              <a:t>        </a:t>
            </a:r>
            <a:r>
              <a:rPr lang="en" sz="1050">
                <a:solidFill>
                  <a:srgbClr val="3F831E"/>
                </a:solidFill>
                <a:latin typeface="Consolas"/>
                <a:ea typeface="Consolas"/>
                <a:cs typeface="Consolas"/>
                <a:sym typeface="Consolas"/>
              </a:rPr>
              <a:t>flex-direction</a:t>
            </a:r>
            <a:r>
              <a:rPr lang="en" sz="1050">
                <a:solidFill>
                  <a:srgbClr val="1A1A1A"/>
                </a:solidFill>
                <a:latin typeface="Consolas"/>
                <a:ea typeface="Consolas"/>
                <a:cs typeface="Consolas"/>
                <a:sym typeface="Consolas"/>
              </a:rPr>
              <a:t>: </a:t>
            </a:r>
            <a:r>
              <a:rPr lang="en" sz="1050">
                <a:solidFill>
                  <a:srgbClr val="398BC9"/>
                </a:solidFill>
                <a:latin typeface="Consolas"/>
                <a:ea typeface="Consolas"/>
                <a:cs typeface="Consolas"/>
                <a:sym typeface="Consolas"/>
              </a:rPr>
              <a:t>row</a:t>
            </a:r>
            <a:r>
              <a:rPr lang="en" sz="1050">
                <a:solidFill>
                  <a:srgbClr val="1A1A1A"/>
                </a:solidFill>
                <a:latin typeface="Consolas"/>
                <a:ea typeface="Consolas"/>
                <a:cs typeface="Consolas"/>
                <a:sym typeface="Consolas"/>
              </a:rPr>
              <a:t>;</a:t>
            </a:r>
            <a:endParaRPr sz="1050">
              <a:solidFill>
                <a:srgbClr val="1A1A1A"/>
              </a:solidFill>
              <a:latin typeface="Consolas"/>
              <a:ea typeface="Consolas"/>
              <a:cs typeface="Consolas"/>
              <a:sym typeface="Consolas"/>
            </a:endParaRPr>
          </a:p>
          <a:p>
            <a:pPr marL="0" lvl="0" indent="0" algn="l" rtl="0">
              <a:lnSpc>
                <a:spcPct val="115000"/>
              </a:lnSpc>
              <a:spcBef>
                <a:spcPts val="0"/>
              </a:spcBef>
              <a:spcAft>
                <a:spcPts val="0"/>
              </a:spcAft>
              <a:buNone/>
            </a:pPr>
            <a:r>
              <a:rPr lang="en" sz="1050">
                <a:solidFill>
                  <a:srgbClr val="1A1A1A"/>
                </a:solidFill>
                <a:latin typeface="Consolas"/>
                <a:ea typeface="Consolas"/>
                <a:cs typeface="Consolas"/>
                <a:sym typeface="Consolas"/>
              </a:rPr>
              <a:t>        </a:t>
            </a:r>
            <a:r>
              <a:rPr lang="en" sz="1050">
                <a:solidFill>
                  <a:srgbClr val="3F831E"/>
                </a:solidFill>
                <a:latin typeface="Consolas"/>
                <a:ea typeface="Consolas"/>
                <a:cs typeface="Consolas"/>
                <a:sym typeface="Consolas"/>
              </a:rPr>
              <a:t>max-width</a:t>
            </a:r>
            <a:r>
              <a:rPr lang="en" sz="1050">
                <a:solidFill>
                  <a:srgbClr val="1A1A1A"/>
                </a:solidFill>
                <a:latin typeface="Consolas"/>
                <a:ea typeface="Consolas"/>
                <a:cs typeface="Consolas"/>
                <a:sym typeface="Consolas"/>
              </a:rPr>
              <a:t>: </a:t>
            </a:r>
            <a:r>
              <a:rPr lang="en" sz="1050">
                <a:solidFill>
                  <a:srgbClr val="398BC9"/>
                </a:solidFill>
                <a:latin typeface="Consolas"/>
                <a:ea typeface="Consolas"/>
                <a:cs typeface="Consolas"/>
                <a:sym typeface="Consolas"/>
              </a:rPr>
              <a:t>960</a:t>
            </a:r>
            <a:r>
              <a:rPr lang="en" sz="1050">
                <a:solidFill>
                  <a:srgbClr val="7B1FA2"/>
                </a:solidFill>
                <a:latin typeface="Consolas"/>
                <a:ea typeface="Consolas"/>
                <a:cs typeface="Consolas"/>
                <a:sym typeface="Consolas"/>
              </a:rPr>
              <a:t>px</a:t>
            </a:r>
            <a:r>
              <a:rPr lang="en" sz="1050">
                <a:solidFill>
                  <a:srgbClr val="1A1A1A"/>
                </a:solidFill>
                <a:latin typeface="Consolas"/>
                <a:ea typeface="Consolas"/>
                <a:cs typeface="Consolas"/>
                <a:sym typeface="Consolas"/>
              </a:rPr>
              <a:t>;</a:t>
            </a:r>
            <a:endParaRPr sz="1050">
              <a:solidFill>
                <a:srgbClr val="1A1A1A"/>
              </a:solidFill>
              <a:latin typeface="Consolas"/>
              <a:ea typeface="Consolas"/>
              <a:cs typeface="Consolas"/>
              <a:sym typeface="Consolas"/>
            </a:endParaRPr>
          </a:p>
          <a:p>
            <a:pPr marL="0" lvl="0" indent="0" algn="l" rtl="0">
              <a:lnSpc>
                <a:spcPct val="115000"/>
              </a:lnSpc>
              <a:spcBef>
                <a:spcPts val="0"/>
              </a:spcBef>
              <a:spcAft>
                <a:spcPts val="0"/>
              </a:spcAft>
              <a:buNone/>
            </a:pPr>
            <a:r>
              <a:rPr lang="en" sz="1050">
                <a:solidFill>
                  <a:srgbClr val="1A1A1A"/>
                </a:solidFill>
                <a:latin typeface="Consolas"/>
                <a:ea typeface="Consolas"/>
                <a:cs typeface="Consolas"/>
                <a:sym typeface="Consolas"/>
              </a:rPr>
              <a:t>        </a:t>
            </a:r>
            <a:r>
              <a:rPr lang="en" sz="1050">
                <a:solidFill>
                  <a:srgbClr val="3F831E"/>
                </a:solidFill>
                <a:latin typeface="Consolas"/>
                <a:ea typeface="Consolas"/>
                <a:cs typeface="Consolas"/>
                <a:sym typeface="Consolas"/>
              </a:rPr>
              <a:t>margin</a:t>
            </a:r>
            <a:r>
              <a:rPr lang="en" sz="1050">
                <a:solidFill>
                  <a:srgbClr val="1A1A1A"/>
                </a:solidFill>
                <a:latin typeface="Consolas"/>
                <a:ea typeface="Consolas"/>
                <a:cs typeface="Consolas"/>
                <a:sym typeface="Consolas"/>
              </a:rPr>
              <a:t>: </a:t>
            </a:r>
            <a:r>
              <a:rPr lang="en" sz="1050">
                <a:solidFill>
                  <a:srgbClr val="398BC9"/>
                </a:solidFill>
                <a:latin typeface="Consolas"/>
                <a:ea typeface="Consolas"/>
                <a:cs typeface="Consolas"/>
                <a:sym typeface="Consolas"/>
              </a:rPr>
              <a:t>0</a:t>
            </a:r>
            <a:r>
              <a:rPr lang="en" sz="1050">
                <a:solidFill>
                  <a:srgbClr val="1A1A1A"/>
                </a:solidFill>
                <a:latin typeface="Consolas"/>
                <a:ea typeface="Consolas"/>
                <a:cs typeface="Consolas"/>
                <a:sym typeface="Consolas"/>
              </a:rPr>
              <a:t> </a:t>
            </a:r>
            <a:r>
              <a:rPr lang="en" sz="1050">
                <a:solidFill>
                  <a:srgbClr val="398BC9"/>
                </a:solidFill>
                <a:latin typeface="Consolas"/>
                <a:ea typeface="Consolas"/>
                <a:cs typeface="Consolas"/>
                <a:sym typeface="Consolas"/>
              </a:rPr>
              <a:t>auto</a:t>
            </a:r>
            <a:r>
              <a:rPr lang="en" sz="1050">
                <a:solidFill>
                  <a:srgbClr val="1A1A1A"/>
                </a:solidFill>
                <a:latin typeface="Consolas"/>
                <a:ea typeface="Consolas"/>
                <a:cs typeface="Consolas"/>
                <a:sym typeface="Consolas"/>
              </a:rPr>
              <a:t> </a:t>
            </a:r>
            <a:r>
              <a:rPr lang="en" sz="1050">
                <a:solidFill>
                  <a:srgbClr val="398BC9"/>
                </a:solidFill>
                <a:latin typeface="Consolas"/>
                <a:ea typeface="Consolas"/>
                <a:cs typeface="Consolas"/>
                <a:sym typeface="Consolas"/>
              </a:rPr>
              <a:t>var</a:t>
            </a:r>
            <a:r>
              <a:rPr lang="en" sz="1050">
                <a:solidFill>
                  <a:srgbClr val="1A1A1A"/>
                </a:solidFill>
                <a:latin typeface="Consolas"/>
                <a:ea typeface="Consolas"/>
                <a:cs typeface="Consolas"/>
                <a:sym typeface="Consolas"/>
              </a:rPr>
              <a:t>(</a:t>
            </a:r>
            <a:r>
              <a:rPr lang="en" sz="1050">
                <a:solidFill>
                  <a:srgbClr val="333333"/>
                </a:solidFill>
                <a:latin typeface="Consolas"/>
                <a:ea typeface="Consolas"/>
                <a:cs typeface="Consolas"/>
                <a:sym typeface="Consolas"/>
              </a:rPr>
              <a:t>--spacing</a:t>
            </a:r>
            <a:r>
              <a:rPr lang="en" sz="1050">
                <a:solidFill>
                  <a:srgbClr val="1A1A1A"/>
                </a:solidFill>
                <a:latin typeface="Consolas"/>
                <a:ea typeface="Consolas"/>
                <a:cs typeface="Consolas"/>
                <a:sym typeface="Consolas"/>
              </a:rPr>
              <a:t>);</a:t>
            </a:r>
            <a:endParaRPr sz="1050">
              <a:solidFill>
                <a:srgbClr val="1A1A1A"/>
              </a:solidFill>
              <a:latin typeface="Consolas"/>
              <a:ea typeface="Consolas"/>
              <a:cs typeface="Consolas"/>
              <a:sym typeface="Consolas"/>
            </a:endParaRPr>
          </a:p>
          <a:p>
            <a:pPr marL="0" lvl="0" indent="0" algn="l" rtl="0">
              <a:lnSpc>
                <a:spcPct val="115000"/>
              </a:lnSpc>
              <a:spcBef>
                <a:spcPts val="0"/>
              </a:spcBef>
              <a:spcAft>
                <a:spcPts val="0"/>
              </a:spcAft>
              <a:buNone/>
            </a:pPr>
            <a:r>
              <a:rPr lang="en" sz="1050">
                <a:solidFill>
                  <a:srgbClr val="1A1A1A"/>
                </a:solidFill>
                <a:latin typeface="Consolas"/>
                <a:ea typeface="Consolas"/>
                <a:cs typeface="Consolas"/>
                <a:sym typeface="Consolas"/>
              </a:rPr>
              <a:t>    }</a:t>
            </a:r>
            <a:endParaRPr sz="1050">
              <a:solidFill>
                <a:srgbClr val="1A1A1A"/>
              </a:solidFill>
              <a:latin typeface="Consolas"/>
              <a:ea typeface="Consolas"/>
              <a:cs typeface="Consolas"/>
              <a:sym typeface="Consolas"/>
            </a:endParaRPr>
          </a:p>
          <a:p>
            <a:pPr marL="0" lvl="0" indent="0" algn="l" rtl="0">
              <a:lnSpc>
                <a:spcPct val="115000"/>
              </a:lnSpc>
              <a:spcBef>
                <a:spcPts val="0"/>
              </a:spcBef>
              <a:spcAft>
                <a:spcPts val="0"/>
              </a:spcAft>
              <a:buNone/>
            </a:pPr>
            <a:endParaRPr sz="1050">
              <a:solidFill>
                <a:srgbClr val="1A1A1A"/>
              </a:solidFill>
              <a:latin typeface="Consolas"/>
              <a:ea typeface="Consolas"/>
              <a:cs typeface="Consolas"/>
              <a:sym typeface="Consolas"/>
            </a:endParaRPr>
          </a:p>
          <a:p>
            <a:pPr marL="0" lvl="0" indent="0" algn="l" rtl="0">
              <a:lnSpc>
                <a:spcPct val="115000"/>
              </a:lnSpc>
              <a:spcBef>
                <a:spcPts val="0"/>
              </a:spcBef>
              <a:spcAft>
                <a:spcPts val="0"/>
              </a:spcAft>
              <a:buNone/>
            </a:pPr>
            <a:r>
              <a:rPr lang="en" sz="1050">
                <a:solidFill>
                  <a:srgbClr val="1A1A1A"/>
                </a:solidFill>
                <a:latin typeface="Consolas"/>
                <a:ea typeface="Consolas"/>
                <a:cs typeface="Consolas"/>
                <a:sym typeface="Consolas"/>
              </a:rPr>
              <a:t>    </a:t>
            </a:r>
            <a:r>
              <a:rPr lang="en" sz="1050">
                <a:solidFill>
                  <a:srgbClr val="AF33A6"/>
                </a:solidFill>
                <a:latin typeface="Consolas"/>
                <a:ea typeface="Consolas"/>
                <a:cs typeface="Consolas"/>
                <a:sym typeface="Consolas"/>
              </a:rPr>
              <a:t>.article-img</a:t>
            </a:r>
            <a:r>
              <a:rPr lang="en" sz="1050">
                <a:solidFill>
                  <a:srgbClr val="1A1A1A"/>
                </a:solidFill>
                <a:latin typeface="Consolas"/>
                <a:ea typeface="Consolas"/>
                <a:cs typeface="Consolas"/>
                <a:sym typeface="Consolas"/>
              </a:rPr>
              <a:t> {</a:t>
            </a:r>
            <a:endParaRPr sz="1050">
              <a:solidFill>
                <a:srgbClr val="1A1A1A"/>
              </a:solidFill>
              <a:latin typeface="Consolas"/>
              <a:ea typeface="Consolas"/>
              <a:cs typeface="Consolas"/>
              <a:sym typeface="Consolas"/>
            </a:endParaRPr>
          </a:p>
          <a:p>
            <a:pPr marL="0" lvl="0" indent="0" algn="l" rtl="0">
              <a:lnSpc>
                <a:spcPct val="115000"/>
              </a:lnSpc>
              <a:spcBef>
                <a:spcPts val="0"/>
              </a:spcBef>
              <a:spcAft>
                <a:spcPts val="0"/>
              </a:spcAft>
              <a:buNone/>
            </a:pPr>
            <a:r>
              <a:rPr lang="en" sz="1050">
                <a:solidFill>
                  <a:srgbClr val="1A1A1A"/>
                </a:solidFill>
                <a:latin typeface="Consolas"/>
                <a:ea typeface="Consolas"/>
                <a:cs typeface="Consolas"/>
                <a:sym typeface="Consolas"/>
              </a:rPr>
              <a:t>        </a:t>
            </a:r>
            <a:r>
              <a:rPr lang="en" sz="1050">
                <a:solidFill>
                  <a:srgbClr val="3F831E"/>
                </a:solidFill>
                <a:latin typeface="Consolas"/>
                <a:ea typeface="Consolas"/>
                <a:cs typeface="Consolas"/>
                <a:sym typeface="Consolas"/>
              </a:rPr>
              <a:t>margin-left</a:t>
            </a:r>
            <a:r>
              <a:rPr lang="en" sz="1050">
                <a:solidFill>
                  <a:srgbClr val="1A1A1A"/>
                </a:solidFill>
                <a:latin typeface="Consolas"/>
                <a:ea typeface="Consolas"/>
                <a:cs typeface="Consolas"/>
                <a:sym typeface="Consolas"/>
              </a:rPr>
              <a:t>: </a:t>
            </a:r>
            <a:r>
              <a:rPr lang="en" sz="1050">
                <a:solidFill>
                  <a:srgbClr val="398BC9"/>
                </a:solidFill>
                <a:latin typeface="Consolas"/>
                <a:ea typeface="Consolas"/>
                <a:cs typeface="Consolas"/>
                <a:sym typeface="Consolas"/>
              </a:rPr>
              <a:t>2</a:t>
            </a:r>
            <a:r>
              <a:rPr lang="en" sz="1050">
                <a:solidFill>
                  <a:srgbClr val="7B1FA2"/>
                </a:solidFill>
                <a:latin typeface="Consolas"/>
                <a:ea typeface="Consolas"/>
                <a:cs typeface="Consolas"/>
                <a:sym typeface="Consolas"/>
              </a:rPr>
              <a:t>rem</a:t>
            </a:r>
            <a:r>
              <a:rPr lang="en" sz="1050">
                <a:solidFill>
                  <a:srgbClr val="1A1A1A"/>
                </a:solidFill>
                <a:latin typeface="Consolas"/>
                <a:ea typeface="Consolas"/>
                <a:cs typeface="Consolas"/>
                <a:sym typeface="Consolas"/>
              </a:rPr>
              <a:t>;</a:t>
            </a:r>
            <a:endParaRPr sz="1050">
              <a:solidFill>
                <a:srgbClr val="1A1A1A"/>
              </a:solidFill>
              <a:latin typeface="Consolas"/>
              <a:ea typeface="Consolas"/>
              <a:cs typeface="Consolas"/>
              <a:sym typeface="Consolas"/>
            </a:endParaRPr>
          </a:p>
          <a:p>
            <a:pPr marL="0" lvl="0" indent="0" algn="l" rtl="0">
              <a:lnSpc>
                <a:spcPct val="115000"/>
              </a:lnSpc>
              <a:spcBef>
                <a:spcPts val="0"/>
              </a:spcBef>
              <a:spcAft>
                <a:spcPts val="0"/>
              </a:spcAft>
              <a:buNone/>
            </a:pPr>
            <a:r>
              <a:rPr lang="en" sz="1050">
                <a:solidFill>
                  <a:srgbClr val="1A1A1A"/>
                </a:solidFill>
                <a:latin typeface="Consolas"/>
                <a:ea typeface="Consolas"/>
                <a:cs typeface="Consolas"/>
                <a:sym typeface="Consolas"/>
              </a:rPr>
              <a:t>        </a:t>
            </a:r>
            <a:r>
              <a:rPr lang="en" sz="1050">
                <a:solidFill>
                  <a:srgbClr val="3F831E"/>
                </a:solidFill>
                <a:latin typeface="Consolas"/>
                <a:ea typeface="Consolas"/>
                <a:cs typeface="Consolas"/>
                <a:sym typeface="Consolas"/>
              </a:rPr>
              <a:t>max-width</a:t>
            </a:r>
            <a:r>
              <a:rPr lang="en" sz="1050">
                <a:solidFill>
                  <a:srgbClr val="1A1A1A"/>
                </a:solidFill>
                <a:latin typeface="Consolas"/>
                <a:ea typeface="Consolas"/>
                <a:cs typeface="Consolas"/>
                <a:sym typeface="Consolas"/>
              </a:rPr>
              <a:t>: </a:t>
            </a:r>
            <a:r>
              <a:rPr lang="en" sz="1050">
                <a:solidFill>
                  <a:srgbClr val="398BC9"/>
                </a:solidFill>
                <a:latin typeface="Consolas"/>
                <a:ea typeface="Consolas"/>
                <a:cs typeface="Consolas"/>
                <a:sym typeface="Consolas"/>
              </a:rPr>
              <a:t>350</a:t>
            </a:r>
            <a:r>
              <a:rPr lang="en" sz="1050">
                <a:solidFill>
                  <a:srgbClr val="7B1FA2"/>
                </a:solidFill>
                <a:latin typeface="Consolas"/>
                <a:ea typeface="Consolas"/>
                <a:cs typeface="Consolas"/>
                <a:sym typeface="Consolas"/>
              </a:rPr>
              <a:t>px</a:t>
            </a:r>
            <a:r>
              <a:rPr lang="en" sz="1050">
                <a:solidFill>
                  <a:srgbClr val="1A1A1A"/>
                </a:solidFill>
                <a:latin typeface="Consolas"/>
                <a:ea typeface="Consolas"/>
                <a:cs typeface="Consolas"/>
                <a:sym typeface="Consolas"/>
              </a:rPr>
              <a:t>;</a:t>
            </a:r>
            <a:endParaRPr sz="1050">
              <a:solidFill>
                <a:srgbClr val="1A1A1A"/>
              </a:solidFill>
              <a:latin typeface="Consolas"/>
              <a:ea typeface="Consolas"/>
              <a:cs typeface="Consolas"/>
              <a:sym typeface="Consolas"/>
            </a:endParaRPr>
          </a:p>
          <a:p>
            <a:pPr marL="0" lvl="0" indent="0" algn="l" rtl="0">
              <a:lnSpc>
                <a:spcPct val="115000"/>
              </a:lnSpc>
              <a:spcBef>
                <a:spcPts val="0"/>
              </a:spcBef>
              <a:spcAft>
                <a:spcPts val="0"/>
              </a:spcAft>
              <a:buNone/>
            </a:pPr>
            <a:r>
              <a:rPr lang="en" sz="1050">
                <a:solidFill>
                  <a:srgbClr val="1A1A1A"/>
                </a:solidFill>
                <a:latin typeface="Consolas"/>
                <a:ea typeface="Consolas"/>
                <a:cs typeface="Consolas"/>
                <a:sym typeface="Consolas"/>
              </a:rPr>
              <a:t>        </a:t>
            </a:r>
            <a:r>
              <a:rPr lang="en" sz="1050">
                <a:solidFill>
                  <a:srgbClr val="3F831E"/>
                </a:solidFill>
                <a:latin typeface="Consolas"/>
                <a:ea typeface="Consolas"/>
                <a:cs typeface="Consolas"/>
                <a:sym typeface="Consolas"/>
              </a:rPr>
              <a:t>object-fit</a:t>
            </a:r>
            <a:r>
              <a:rPr lang="en" sz="1050">
                <a:solidFill>
                  <a:srgbClr val="1A1A1A"/>
                </a:solidFill>
                <a:latin typeface="Consolas"/>
                <a:ea typeface="Consolas"/>
                <a:cs typeface="Consolas"/>
                <a:sym typeface="Consolas"/>
              </a:rPr>
              <a:t>: </a:t>
            </a:r>
            <a:r>
              <a:rPr lang="en" sz="1050">
                <a:solidFill>
                  <a:srgbClr val="398BC9"/>
                </a:solidFill>
                <a:latin typeface="Consolas"/>
                <a:ea typeface="Consolas"/>
                <a:cs typeface="Consolas"/>
                <a:sym typeface="Consolas"/>
              </a:rPr>
              <a:t>cover</a:t>
            </a:r>
            <a:r>
              <a:rPr lang="en" sz="1050">
                <a:solidFill>
                  <a:srgbClr val="1A1A1A"/>
                </a:solidFill>
                <a:latin typeface="Consolas"/>
                <a:ea typeface="Consolas"/>
                <a:cs typeface="Consolas"/>
                <a:sym typeface="Consolas"/>
              </a:rPr>
              <a:t>;</a:t>
            </a:r>
            <a:endParaRPr sz="1050">
              <a:solidFill>
                <a:srgbClr val="1A1A1A"/>
              </a:solidFill>
              <a:latin typeface="Consolas"/>
              <a:ea typeface="Consolas"/>
              <a:cs typeface="Consolas"/>
              <a:sym typeface="Consolas"/>
            </a:endParaRPr>
          </a:p>
          <a:p>
            <a:pPr marL="0" lvl="0" indent="0" algn="l" rtl="0">
              <a:lnSpc>
                <a:spcPct val="115000"/>
              </a:lnSpc>
              <a:spcBef>
                <a:spcPts val="0"/>
              </a:spcBef>
              <a:spcAft>
                <a:spcPts val="0"/>
              </a:spcAft>
              <a:buNone/>
            </a:pPr>
            <a:r>
              <a:rPr lang="en" sz="1050">
                <a:solidFill>
                  <a:srgbClr val="1A1A1A"/>
                </a:solidFill>
                <a:latin typeface="Consolas"/>
                <a:ea typeface="Consolas"/>
                <a:cs typeface="Consolas"/>
                <a:sym typeface="Consolas"/>
              </a:rPr>
              <a:t>    }</a:t>
            </a:r>
            <a:endParaRPr sz="1050">
              <a:solidFill>
                <a:srgbClr val="AF33A6"/>
              </a:solidFill>
              <a:latin typeface="Consolas"/>
              <a:ea typeface="Consolas"/>
              <a:cs typeface="Consolas"/>
              <a:sym typeface="Consolas"/>
            </a:endParaRPr>
          </a:p>
          <a:p>
            <a:pPr marL="0" lvl="0" indent="0" algn="l" rtl="0">
              <a:lnSpc>
                <a:spcPct val="115000"/>
              </a:lnSpc>
              <a:spcBef>
                <a:spcPts val="0"/>
              </a:spcBef>
              <a:spcAft>
                <a:spcPts val="0"/>
              </a:spcAft>
              <a:buNone/>
            </a:pPr>
            <a:r>
              <a:rPr lang="en" sz="1050">
                <a:solidFill>
                  <a:srgbClr val="1A1A1A"/>
                </a:solidFill>
                <a:latin typeface="Consolas"/>
                <a:ea typeface="Consolas"/>
                <a:cs typeface="Consolas"/>
                <a:sym typeface="Consolas"/>
              </a:rPr>
              <a:t>}</a:t>
            </a:r>
            <a:endParaRPr sz="1050">
              <a:solidFill>
                <a:srgbClr val="1A1A1A"/>
              </a:solidFill>
              <a:latin typeface="Consolas"/>
              <a:ea typeface="Consolas"/>
              <a:cs typeface="Consolas"/>
              <a:sym typeface="Consolas"/>
            </a:endParaRPr>
          </a:p>
          <a:p>
            <a:pPr marL="0" lvl="0" indent="0" algn="l" rtl="0">
              <a:lnSpc>
                <a:spcPct val="115000"/>
              </a:lnSpc>
              <a:spcBef>
                <a:spcPts val="0"/>
              </a:spcBef>
              <a:spcAft>
                <a:spcPts val="0"/>
              </a:spcAft>
              <a:buNone/>
            </a:pPr>
            <a:endParaRPr sz="1050">
              <a:solidFill>
                <a:srgbClr val="398BC9"/>
              </a:solidFill>
              <a:highlight>
                <a:srgbClr val="FFFFFF"/>
              </a:highlight>
              <a:latin typeface="Consolas"/>
              <a:ea typeface="Consolas"/>
              <a:cs typeface="Consolas"/>
              <a:sym typeface="Consolas"/>
            </a:endParaRPr>
          </a:p>
        </p:txBody>
      </p:sp>
      <p:pic>
        <p:nvPicPr>
          <p:cNvPr id="645" name="Google Shape;645;p73"/>
          <p:cNvPicPr preferRelativeResize="0"/>
          <p:nvPr/>
        </p:nvPicPr>
        <p:blipFill>
          <a:blip r:embed="rId3">
            <a:alphaModFix/>
          </a:blip>
          <a:stretch>
            <a:fillRect/>
          </a:stretch>
        </p:blipFill>
        <p:spPr>
          <a:xfrm>
            <a:off x="6048300" y="1156818"/>
            <a:ext cx="2806925" cy="3745883"/>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44">
                                            <p:txEl>
                                              <p:pRg st="0" end="0"/>
                                            </p:txEl>
                                          </p:spTgt>
                                        </p:tgtEl>
                                        <p:attrNameLst>
                                          <p:attrName>style.visibility</p:attrName>
                                        </p:attrNameLst>
                                      </p:cBhvr>
                                      <p:to>
                                        <p:strVal val="visible"/>
                                      </p:to>
                                    </p:set>
                                    <p:animEffect transition="in" filter="fade">
                                      <p:cBhvr>
                                        <p:cTn id="7" dur="1000"/>
                                        <p:tgtEl>
                                          <p:spTgt spid="64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44">
                                            <p:txEl>
                                              <p:pRg st="1" end="1"/>
                                            </p:txEl>
                                          </p:spTgt>
                                        </p:tgtEl>
                                        <p:attrNameLst>
                                          <p:attrName>style.visibility</p:attrName>
                                        </p:attrNameLst>
                                      </p:cBhvr>
                                      <p:to>
                                        <p:strVal val="visible"/>
                                      </p:to>
                                    </p:set>
                                    <p:animEffect transition="in" filter="fade">
                                      <p:cBhvr>
                                        <p:cTn id="12" dur="1000"/>
                                        <p:tgtEl>
                                          <p:spTgt spid="64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44">
                                            <p:txEl>
                                              <p:pRg st="2" end="2"/>
                                            </p:txEl>
                                          </p:spTgt>
                                        </p:tgtEl>
                                        <p:attrNameLst>
                                          <p:attrName>style.visibility</p:attrName>
                                        </p:attrNameLst>
                                      </p:cBhvr>
                                      <p:to>
                                        <p:strVal val="visible"/>
                                      </p:to>
                                    </p:set>
                                    <p:animEffect transition="in" filter="fade">
                                      <p:cBhvr>
                                        <p:cTn id="17" dur="1000"/>
                                        <p:tgtEl>
                                          <p:spTgt spid="64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44">
                                            <p:txEl>
                                              <p:pRg st="3" end="3"/>
                                            </p:txEl>
                                          </p:spTgt>
                                        </p:tgtEl>
                                        <p:attrNameLst>
                                          <p:attrName>style.visibility</p:attrName>
                                        </p:attrNameLst>
                                      </p:cBhvr>
                                      <p:to>
                                        <p:strVal val="visible"/>
                                      </p:to>
                                    </p:set>
                                    <p:animEffect transition="in" filter="fade">
                                      <p:cBhvr>
                                        <p:cTn id="22" dur="1000"/>
                                        <p:tgtEl>
                                          <p:spTgt spid="64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44">
                                            <p:txEl>
                                              <p:pRg st="4" end="4"/>
                                            </p:txEl>
                                          </p:spTgt>
                                        </p:tgtEl>
                                        <p:attrNameLst>
                                          <p:attrName>style.visibility</p:attrName>
                                        </p:attrNameLst>
                                      </p:cBhvr>
                                      <p:to>
                                        <p:strVal val="visible"/>
                                      </p:to>
                                    </p:set>
                                    <p:animEffect transition="in" filter="fade">
                                      <p:cBhvr>
                                        <p:cTn id="27" dur="1000"/>
                                        <p:tgtEl>
                                          <p:spTgt spid="64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644">
                                            <p:txEl>
                                              <p:pRg st="5" end="5"/>
                                            </p:txEl>
                                          </p:spTgt>
                                        </p:tgtEl>
                                        <p:attrNameLst>
                                          <p:attrName>style.visibility</p:attrName>
                                        </p:attrNameLst>
                                      </p:cBhvr>
                                      <p:to>
                                        <p:strVal val="visible"/>
                                      </p:to>
                                    </p:set>
                                    <p:animEffect transition="in" filter="fade">
                                      <p:cBhvr>
                                        <p:cTn id="32" dur="1000"/>
                                        <p:tgtEl>
                                          <p:spTgt spid="64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644">
                                            <p:txEl>
                                              <p:pRg st="6" end="6"/>
                                            </p:txEl>
                                          </p:spTgt>
                                        </p:tgtEl>
                                        <p:attrNameLst>
                                          <p:attrName>style.visibility</p:attrName>
                                        </p:attrNameLst>
                                      </p:cBhvr>
                                      <p:to>
                                        <p:strVal val="visible"/>
                                      </p:to>
                                    </p:set>
                                    <p:animEffect transition="in" filter="fade">
                                      <p:cBhvr>
                                        <p:cTn id="37" dur="1000"/>
                                        <p:tgtEl>
                                          <p:spTgt spid="644">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644">
                                            <p:txEl>
                                              <p:pRg st="7" end="7"/>
                                            </p:txEl>
                                          </p:spTgt>
                                        </p:tgtEl>
                                        <p:attrNameLst>
                                          <p:attrName>style.visibility</p:attrName>
                                        </p:attrNameLst>
                                      </p:cBhvr>
                                      <p:to>
                                        <p:strVal val="visible"/>
                                      </p:to>
                                    </p:set>
                                    <p:animEffect transition="in" filter="fade">
                                      <p:cBhvr>
                                        <p:cTn id="42" dur="1000"/>
                                        <p:tgtEl>
                                          <p:spTgt spid="644">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644">
                                            <p:txEl>
                                              <p:pRg st="8" end="8"/>
                                            </p:txEl>
                                          </p:spTgt>
                                        </p:tgtEl>
                                        <p:attrNameLst>
                                          <p:attrName>style.visibility</p:attrName>
                                        </p:attrNameLst>
                                      </p:cBhvr>
                                      <p:to>
                                        <p:strVal val="visible"/>
                                      </p:to>
                                    </p:set>
                                    <p:animEffect transition="in" filter="fade">
                                      <p:cBhvr>
                                        <p:cTn id="47" dur="1000"/>
                                        <p:tgtEl>
                                          <p:spTgt spid="644">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644">
                                            <p:txEl>
                                              <p:pRg st="9" end="9"/>
                                            </p:txEl>
                                          </p:spTgt>
                                        </p:tgtEl>
                                        <p:attrNameLst>
                                          <p:attrName>style.visibility</p:attrName>
                                        </p:attrNameLst>
                                      </p:cBhvr>
                                      <p:to>
                                        <p:strVal val="visible"/>
                                      </p:to>
                                    </p:set>
                                    <p:animEffect transition="in" filter="fade">
                                      <p:cBhvr>
                                        <p:cTn id="52" dur="1000"/>
                                        <p:tgtEl>
                                          <p:spTgt spid="644">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644">
                                            <p:txEl>
                                              <p:pRg st="10" end="10"/>
                                            </p:txEl>
                                          </p:spTgt>
                                        </p:tgtEl>
                                        <p:attrNameLst>
                                          <p:attrName>style.visibility</p:attrName>
                                        </p:attrNameLst>
                                      </p:cBhvr>
                                      <p:to>
                                        <p:strVal val="visible"/>
                                      </p:to>
                                    </p:set>
                                    <p:animEffect transition="in" filter="fade">
                                      <p:cBhvr>
                                        <p:cTn id="57" dur="1000"/>
                                        <p:tgtEl>
                                          <p:spTgt spid="644">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644">
                                            <p:txEl>
                                              <p:pRg st="11" end="11"/>
                                            </p:txEl>
                                          </p:spTgt>
                                        </p:tgtEl>
                                        <p:attrNameLst>
                                          <p:attrName>style.visibility</p:attrName>
                                        </p:attrNameLst>
                                      </p:cBhvr>
                                      <p:to>
                                        <p:strVal val="visible"/>
                                      </p:to>
                                    </p:set>
                                    <p:animEffect transition="in" filter="fade">
                                      <p:cBhvr>
                                        <p:cTn id="62" dur="1000"/>
                                        <p:tgtEl>
                                          <p:spTgt spid="644">
                                            <p:txEl>
                                              <p:pRg st="11" end="11"/>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644">
                                            <p:txEl>
                                              <p:pRg st="12" end="12"/>
                                            </p:txEl>
                                          </p:spTgt>
                                        </p:tgtEl>
                                        <p:attrNameLst>
                                          <p:attrName>style.visibility</p:attrName>
                                        </p:attrNameLst>
                                      </p:cBhvr>
                                      <p:to>
                                        <p:strVal val="visible"/>
                                      </p:to>
                                    </p:set>
                                    <p:animEffect transition="in" filter="fade">
                                      <p:cBhvr>
                                        <p:cTn id="67" dur="1000"/>
                                        <p:tgtEl>
                                          <p:spTgt spid="644">
                                            <p:txEl>
                                              <p:pRg st="12" end="12"/>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644">
                                            <p:txEl>
                                              <p:pRg st="13" end="13"/>
                                            </p:txEl>
                                          </p:spTgt>
                                        </p:tgtEl>
                                        <p:attrNameLst>
                                          <p:attrName>style.visibility</p:attrName>
                                        </p:attrNameLst>
                                      </p:cBhvr>
                                      <p:to>
                                        <p:strVal val="visible"/>
                                      </p:to>
                                    </p:set>
                                    <p:animEffect transition="in" filter="fade">
                                      <p:cBhvr>
                                        <p:cTn id="72" dur="1000"/>
                                        <p:tgtEl>
                                          <p:spTgt spid="644">
                                            <p:txEl>
                                              <p:pRg st="13" end="13"/>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644">
                                            <p:txEl>
                                              <p:pRg st="14" end="14"/>
                                            </p:txEl>
                                          </p:spTgt>
                                        </p:tgtEl>
                                        <p:attrNameLst>
                                          <p:attrName>style.visibility</p:attrName>
                                        </p:attrNameLst>
                                      </p:cBhvr>
                                      <p:to>
                                        <p:strVal val="visible"/>
                                      </p:to>
                                    </p:set>
                                    <p:animEffect transition="in" filter="fade">
                                      <p:cBhvr>
                                        <p:cTn id="77" dur="1000"/>
                                        <p:tgtEl>
                                          <p:spTgt spid="644">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bg>
      <p:bgPr>
        <a:gradFill>
          <a:gsLst>
            <a:gs pos="0">
              <a:srgbClr val="F4FC68"/>
            </a:gs>
            <a:gs pos="58000">
              <a:schemeClr val="accent2"/>
            </a:gs>
            <a:gs pos="100000">
              <a:schemeClr val="accent2"/>
            </a:gs>
          </a:gsLst>
          <a:path path="circle">
            <a:fillToRect l="100000" t="100000"/>
          </a:path>
          <a:tileRect r="-100000" b="-100000"/>
        </a:gradFill>
        <a:effectLst/>
      </p:bgPr>
    </p:bg>
    <p:spTree>
      <p:nvGrpSpPr>
        <p:cNvPr id="1" name="Shape 649"/>
        <p:cNvGrpSpPr/>
        <p:nvPr/>
      </p:nvGrpSpPr>
      <p:grpSpPr>
        <a:xfrm>
          <a:off x="0" y="0"/>
          <a:ext cx="0" cy="0"/>
          <a:chOff x="0" y="0"/>
          <a:chExt cx="0" cy="0"/>
        </a:xfrm>
      </p:grpSpPr>
      <p:pic>
        <p:nvPicPr>
          <p:cNvPr id="650" name="Google Shape;650;p74"/>
          <p:cNvPicPr preferRelativeResize="0"/>
          <p:nvPr/>
        </p:nvPicPr>
        <p:blipFill>
          <a:blip r:embed="rId3">
            <a:alphaModFix/>
          </a:blip>
          <a:stretch>
            <a:fillRect/>
          </a:stretch>
        </p:blipFill>
        <p:spPr>
          <a:xfrm>
            <a:off x="6048300" y="1156818"/>
            <a:ext cx="2806925" cy="3745883"/>
          </a:xfrm>
          <a:prstGeom prst="rect">
            <a:avLst/>
          </a:prstGeom>
          <a:noFill/>
          <a:ln>
            <a:noFill/>
          </a:ln>
        </p:spPr>
      </p:pic>
      <p:sp>
        <p:nvSpPr>
          <p:cNvPr id="651" name="Google Shape;651;p74"/>
          <p:cNvSpPr txBox="1">
            <a:spLocks noGrp="1"/>
          </p:cNvSpPr>
          <p:nvPr>
            <p:ph type="ctrTitle"/>
          </p:nvPr>
        </p:nvSpPr>
        <p:spPr>
          <a:xfrm>
            <a:off x="779100" y="907902"/>
            <a:ext cx="4960500" cy="1244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8600"/>
              <a:t>Inline block!</a:t>
            </a:r>
            <a:endParaRPr sz="8600"/>
          </a:p>
        </p:txBody>
      </p:sp>
      <p:sp>
        <p:nvSpPr>
          <p:cNvPr id="652" name="Google Shape;652;p74"/>
          <p:cNvSpPr txBox="1">
            <a:spLocks noGrp="1"/>
          </p:cNvSpPr>
          <p:nvPr>
            <p:ph type="subTitle" idx="1"/>
          </p:nvPr>
        </p:nvSpPr>
        <p:spPr>
          <a:xfrm>
            <a:off x="779100" y="2291775"/>
            <a:ext cx="6043800" cy="1410600"/>
          </a:xfrm>
          <a:prstGeom prst="rect">
            <a:avLst/>
          </a:prstGeom>
        </p:spPr>
        <p:txBody>
          <a:bodyPr spcFirstLastPara="1" wrap="square" lIns="0" tIns="0" rIns="0" bIns="0" anchor="t" anchorCtr="0">
            <a:noAutofit/>
          </a:bodyPr>
          <a:lstStyle/>
          <a:p>
            <a:pPr marL="0" lvl="0" indent="0" algn="l" rtl="0">
              <a:spcBef>
                <a:spcPts val="0"/>
              </a:spcBef>
              <a:spcAft>
                <a:spcPts val="800"/>
              </a:spcAft>
              <a:buNone/>
            </a:pPr>
            <a:r>
              <a:rPr lang="en"/>
              <a:t>Allows us to set width/height and margins</a:t>
            </a:r>
            <a:br>
              <a:rPr lang="en"/>
            </a:br>
            <a:r>
              <a:rPr lang="en"/>
              <a:t>but it doesn’t push other elements to a new line</a:t>
            </a:r>
            <a:endParaRPr/>
          </a:p>
        </p:txBody>
      </p:sp>
      <p:sp>
        <p:nvSpPr>
          <p:cNvPr id="653" name="Google Shape;653;p74"/>
          <p:cNvSpPr/>
          <p:nvPr/>
        </p:nvSpPr>
        <p:spPr>
          <a:xfrm>
            <a:off x="783225" y="3537800"/>
            <a:ext cx="4974000" cy="1244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74"/>
          <p:cNvSpPr txBox="1"/>
          <p:nvPr/>
        </p:nvSpPr>
        <p:spPr>
          <a:xfrm>
            <a:off x="1049700" y="3717683"/>
            <a:ext cx="4650900" cy="9039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050">
                <a:solidFill>
                  <a:srgbClr val="AF33A6"/>
                </a:solidFill>
                <a:highlight>
                  <a:srgbClr val="FFFFFF"/>
                </a:highlight>
                <a:latin typeface="Consolas"/>
                <a:ea typeface="Consolas"/>
                <a:cs typeface="Consolas"/>
                <a:sym typeface="Consolas"/>
              </a:rPr>
              <a:t>.button</a:t>
            </a:r>
            <a:r>
              <a:rPr lang="en" sz="1050">
                <a:solidFill>
                  <a:srgbClr val="1A1A1A"/>
                </a:solidFill>
                <a:highlight>
                  <a:srgbClr val="FFFFFF"/>
                </a:highlight>
                <a:latin typeface="Consolas"/>
                <a:ea typeface="Consolas"/>
                <a:cs typeface="Consolas"/>
                <a:sym typeface="Consolas"/>
              </a:rPr>
              <a:t> {</a:t>
            </a:r>
            <a:endParaRPr sz="1050">
              <a:solidFill>
                <a:srgbClr val="1A1A1A"/>
              </a:solidFill>
              <a:highlight>
                <a:srgbClr val="FFFFFF"/>
              </a:highlight>
              <a:latin typeface="Consolas"/>
              <a:ea typeface="Consolas"/>
              <a:cs typeface="Consolas"/>
              <a:sym typeface="Consolas"/>
            </a:endParaRPr>
          </a:p>
          <a:p>
            <a:pPr marL="0" lvl="0" indent="0" algn="l" rtl="0">
              <a:lnSpc>
                <a:spcPct val="115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display</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inline-block</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marL="0" lvl="0" indent="0" algn="l" rtl="0">
              <a:lnSpc>
                <a:spcPct val="115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endParaRPr sz="1050">
              <a:solidFill>
                <a:srgbClr val="1A1A1A"/>
              </a:solidFill>
              <a:highlight>
                <a:srgbClr val="FFFFFF"/>
              </a:highlight>
              <a:latin typeface="Consolas"/>
              <a:ea typeface="Consolas"/>
              <a:cs typeface="Consolas"/>
              <a:sym typeface="Consolas"/>
            </a:endParaRPr>
          </a:p>
          <a:p>
            <a:pPr marL="0" lvl="0" indent="0" algn="l" rtl="0">
              <a:lnSpc>
                <a:spcPct val="115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a:t>
            </a:r>
            <a:endParaRPr sz="1050">
              <a:solidFill>
                <a:srgbClr val="AF33A6"/>
              </a:solidFill>
              <a:latin typeface="Consolas"/>
              <a:ea typeface="Consolas"/>
              <a:cs typeface="Consolas"/>
              <a:sym typeface="Consola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54"/>
                                        </p:tgtEl>
                                        <p:attrNameLst>
                                          <p:attrName>style.visibility</p:attrName>
                                        </p:attrNameLst>
                                      </p:cBhvr>
                                      <p:to>
                                        <p:strVal val="visible"/>
                                      </p:to>
                                    </p:set>
                                    <p:animEffect transition="in" filter="fade">
                                      <p:cBhvr>
                                        <p:cTn id="7" dur="1000"/>
                                        <p:tgtEl>
                                          <p:spTgt spid="654"/>
                                        </p:tgtEl>
                                      </p:cBhvr>
                                    </p:animEffect>
                                  </p:childTnLst>
                                </p:cTn>
                              </p:par>
                              <p:par>
                                <p:cTn id="8" presetID="10" presetClass="entr" presetSubtype="0" fill="hold" nodeType="withEffect">
                                  <p:stCondLst>
                                    <p:cond delay="0"/>
                                  </p:stCondLst>
                                  <p:childTnLst>
                                    <p:set>
                                      <p:cBhvr>
                                        <p:cTn id="9" dur="1" fill="hold">
                                          <p:stCondLst>
                                            <p:cond delay="0"/>
                                          </p:stCondLst>
                                        </p:cTn>
                                        <p:tgtEl>
                                          <p:spTgt spid="653"/>
                                        </p:tgtEl>
                                        <p:attrNameLst>
                                          <p:attrName>style.visibility</p:attrName>
                                        </p:attrNameLst>
                                      </p:cBhvr>
                                      <p:to>
                                        <p:strVal val="visible"/>
                                      </p:to>
                                    </p:set>
                                    <p:animEffect transition="in" filter="fade">
                                      <p:cBhvr>
                                        <p:cTn id="10" dur="1000"/>
                                        <p:tgtEl>
                                          <p:spTgt spid="6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bg>
      <p:bgPr>
        <a:gradFill>
          <a:gsLst>
            <a:gs pos="0">
              <a:srgbClr val="9FFAFF"/>
            </a:gs>
            <a:gs pos="58000">
              <a:schemeClr val="accent1"/>
            </a:gs>
            <a:gs pos="100000">
              <a:schemeClr val="accent1"/>
            </a:gs>
          </a:gsLst>
          <a:path path="circle">
            <a:fillToRect l="100000" t="100000"/>
          </a:path>
          <a:tileRect r="-100000" b="-100000"/>
        </a:gradFill>
        <a:effectLst/>
      </p:bgPr>
    </p:bg>
    <p:spTree>
      <p:nvGrpSpPr>
        <p:cNvPr id="1" name="Shape 658"/>
        <p:cNvGrpSpPr/>
        <p:nvPr/>
      </p:nvGrpSpPr>
      <p:grpSpPr>
        <a:xfrm>
          <a:off x="0" y="0"/>
          <a:ext cx="0" cy="0"/>
          <a:chOff x="0" y="0"/>
          <a:chExt cx="0" cy="0"/>
        </a:xfrm>
      </p:grpSpPr>
      <p:sp>
        <p:nvSpPr>
          <p:cNvPr id="659" name="Google Shape;659;p75"/>
          <p:cNvSpPr txBox="1">
            <a:spLocks noGrp="1"/>
          </p:cNvSpPr>
          <p:nvPr>
            <p:ph type="ctrTitle"/>
          </p:nvPr>
        </p:nvSpPr>
        <p:spPr>
          <a:xfrm>
            <a:off x="779100" y="984950"/>
            <a:ext cx="6957300" cy="1572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Index.html</a:t>
            </a:r>
            <a:endParaRPr/>
          </a:p>
          <a:p>
            <a:pPr marL="0" lvl="0" indent="0" algn="l" rtl="0">
              <a:spcBef>
                <a:spcPts val="0"/>
              </a:spcBef>
              <a:spcAft>
                <a:spcPts val="0"/>
              </a:spcAft>
              <a:buNone/>
            </a:pPr>
            <a:endParaRPr sz="5000"/>
          </a:p>
        </p:txBody>
      </p:sp>
      <p:sp>
        <p:nvSpPr>
          <p:cNvPr id="660" name="Google Shape;660;p75"/>
          <p:cNvSpPr/>
          <p:nvPr/>
        </p:nvSpPr>
        <p:spPr>
          <a:xfrm>
            <a:off x="783225" y="2120200"/>
            <a:ext cx="4974000" cy="1666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75"/>
          <p:cNvSpPr txBox="1"/>
          <p:nvPr/>
        </p:nvSpPr>
        <p:spPr>
          <a:xfrm>
            <a:off x="1049700" y="2376975"/>
            <a:ext cx="4650900" cy="1848300"/>
          </a:xfrm>
          <a:prstGeom prst="rect">
            <a:avLst/>
          </a:prstGeom>
          <a:noFill/>
          <a:ln>
            <a:noFill/>
          </a:ln>
        </p:spPr>
        <p:txBody>
          <a:bodyPr spcFirstLastPara="1" wrap="square" lIns="91425" tIns="91425" rIns="91425" bIns="91425" anchor="t" anchorCtr="0">
            <a:spAutoFit/>
          </a:bodyPr>
          <a:lstStyle/>
          <a:p>
            <a:pPr marL="0" lvl="0" indent="0" algn="l" rtl="0">
              <a:lnSpc>
                <a:spcPct val="135714"/>
              </a:lnSpc>
              <a:spcBef>
                <a:spcPts val="0"/>
              </a:spcBef>
              <a:spcAft>
                <a:spcPts val="0"/>
              </a:spcAft>
              <a:buNone/>
            </a:pPr>
            <a:r>
              <a:rPr lang="en" sz="1050">
                <a:solidFill>
                  <a:srgbClr val="398BC9"/>
                </a:solidFill>
                <a:highlight>
                  <a:srgbClr val="FFFFFF"/>
                </a:highlight>
                <a:latin typeface="Consolas"/>
                <a:ea typeface="Consolas"/>
                <a:cs typeface="Consolas"/>
                <a:sym typeface="Consolas"/>
              </a:rPr>
              <a:t>&lt;section</a:t>
            </a:r>
            <a:r>
              <a:rPr lang="en" sz="1050">
                <a:solidFill>
                  <a:srgbClr val="1A1A1A"/>
                </a:solidFill>
                <a:highlight>
                  <a:srgbClr val="FFFF00"/>
                </a:highlight>
                <a:latin typeface="Consolas"/>
                <a:ea typeface="Consolas"/>
                <a:cs typeface="Consolas"/>
                <a:sym typeface="Consolas"/>
              </a:rPr>
              <a:t> </a:t>
            </a:r>
            <a:r>
              <a:rPr lang="en" sz="1050">
                <a:solidFill>
                  <a:srgbClr val="AF33A6"/>
                </a:solidFill>
                <a:highlight>
                  <a:srgbClr val="FFFF00"/>
                </a:highlight>
                <a:latin typeface="Consolas"/>
                <a:ea typeface="Consolas"/>
                <a:cs typeface="Consolas"/>
                <a:sym typeface="Consolas"/>
              </a:rPr>
              <a:t>class</a:t>
            </a:r>
            <a:r>
              <a:rPr lang="en" sz="1050">
                <a:solidFill>
                  <a:srgbClr val="1A1A1A"/>
                </a:solidFill>
                <a:highlight>
                  <a:srgbClr val="FFFF00"/>
                </a:highlight>
                <a:latin typeface="Consolas"/>
                <a:ea typeface="Consolas"/>
                <a:cs typeface="Consolas"/>
                <a:sym typeface="Consolas"/>
              </a:rPr>
              <a:t>=</a:t>
            </a:r>
            <a:r>
              <a:rPr lang="en" sz="1050">
                <a:solidFill>
                  <a:srgbClr val="3F831E"/>
                </a:solidFill>
                <a:highlight>
                  <a:srgbClr val="FFFF00"/>
                </a:highlight>
                <a:latin typeface="Consolas"/>
                <a:ea typeface="Consolas"/>
                <a:cs typeface="Consolas"/>
                <a:sym typeface="Consolas"/>
              </a:rPr>
              <a:t>"contact primary-theme"</a:t>
            </a:r>
            <a:r>
              <a:rPr lang="en" sz="1050">
                <a:solidFill>
                  <a:srgbClr val="398BC9"/>
                </a:solidFill>
                <a:highlight>
                  <a:srgbClr val="FFFFFF"/>
                </a:highlight>
                <a:latin typeface="Consolas"/>
                <a:ea typeface="Consolas"/>
                <a:cs typeface="Consolas"/>
                <a:sym typeface="Consolas"/>
              </a:rPr>
              <a:t>&gt;</a:t>
            </a:r>
            <a:endParaRPr sz="1050">
              <a:solidFill>
                <a:srgbClr val="398BC9"/>
              </a:solidFill>
              <a:highlight>
                <a:srgbClr val="FFFFFF"/>
              </a:highlight>
              <a:latin typeface="Consolas"/>
              <a:ea typeface="Consolas"/>
              <a:cs typeface="Consolas"/>
              <a:sym typeface="Consolas"/>
            </a:endParaRPr>
          </a:p>
          <a:p>
            <a:pPr marL="0" lvl="0" indent="0" algn="l" rtl="0">
              <a:lnSpc>
                <a:spcPct val="135714"/>
              </a:lnSpc>
              <a:spcBef>
                <a:spcPts val="0"/>
              </a:spcBef>
              <a:spcAft>
                <a:spcPts val="0"/>
              </a:spcAft>
              <a:buNone/>
            </a:pPr>
            <a:r>
              <a:rPr lang="en" sz="1050">
                <a:solidFill>
                  <a:srgbClr val="398BC9"/>
                </a:solidFill>
                <a:highlight>
                  <a:srgbClr val="FFFFFF"/>
                </a:highlight>
                <a:latin typeface="Consolas"/>
                <a:ea typeface="Consolas"/>
                <a:cs typeface="Consolas"/>
                <a:sym typeface="Consolas"/>
              </a:rPr>
              <a:t>    </a:t>
            </a:r>
            <a:r>
              <a:rPr lang="en" sz="1050">
                <a:solidFill>
                  <a:srgbClr val="1A1A1A"/>
                </a:solidFill>
                <a:highlight>
                  <a:srgbClr val="FFFFFF"/>
                </a:highlight>
                <a:latin typeface="Consolas"/>
                <a:ea typeface="Consolas"/>
                <a:cs typeface="Consolas"/>
                <a:sym typeface="Consolas"/>
              </a:rPr>
              <a:t> ...</a:t>
            </a:r>
            <a:endParaRPr sz="1050">
              <a:solidFill>
                <a:srgbClr val="1A1A1A"/>
              </a:solidFill>
              <a:highlight>
                <a:srgbClr val="FFFFFF"/>
              </a:highlight>
              <a:latin typeface="Consolas"/>
              <a:ea typeface="Consolas"/>
              <a:cs typeface="Consolas"/>
              <a:sym typeface="Consolas"/>
            </a:endParaRPr>
          </a:p>
          <a:p>
            <a:pPr marL="0" lvl="0" indent="0" algn="l" rtl="0">
              <a:lnSpc>
                <a:spcPct val="135714"/>
              </a:lnSpc>
              <a:spcBef>
                <a:spcPts val="0"/>
              </a:spcBef>
              <a:spcAft>
                <a:spcPts val="0"/>
              </a:spcAft>
              <a:buNone/>
            </a:pPr>
            <a:r>
              <a:rPr lang="en" sz="1050">
                <a:solidFill>
                  <a:srgbClr val="398BC9"/>
                </a:solidFill>
                <a:highlight>
                  <a:srgbClr val="FFFFFF"/>
                </a:highlight>
                <a:latin typeface="Consolas"/>
                <a:ea typeface="Consolas"/>
                <a:cs typeface="Consolas"/>
                <a:sym typeface="Consolas"/>
              </a:rPr>
              <a:t>     &lt;a</a:t>
            </a:r>
            <a:r>
              <a:rPr lang="en" sz="1050">
                <a:solidFill>
                  <a:srgbClr val="1A1A1A"/>
                </a:solidFill>
                <a:highlight>
                  <a:srgbClr val="FFFFFF"/>
                </a:highlight>
                <a:latin typeface="Consolas"/>
                <a:ea typeface="Consolas"/>
                <a:cs typeface="Consolas"/>
                <a:sym typeface="Consolas"/>
              </a:rPr>
              <a:t> </a:t>
            </a:r>
            <a:r>
              <a:rPr lang="en" sz="1050">
                <a:solidFill>
                  <a:srgbClr val="AF33A6"/>
                </a:solidFill>
                <a:highlight>
                  <a:srgbClr val="FFFFFF"/>
                </a:highlight>
                <a:latin typeface="Consolas"/>
                <a:ea typeface="Consolas"/>
                <a:cs typeface="Consolas"/>
                <a:sym typeface="Consolas"/>
              </a:rPr>
              <a:t>href</a:t>
            </a:r>
            <a:r>
              <a:rPr lang="en" sz="1050">
                <a:solidFill>
                  <a:srgbClr val="1A1A1A"/>
                </a:solidFill>
                <a:highlight>
                  <a:srgbClr val="FFFFFF"/>
                </a:highlight>
                <a:latin typeface="Consolas"/>
                <a:ea typeface="Consolas"/>
                <a:cs typeface="Consolas"/>
                <a:sym typeface="Consolas"/>
              </a:rPr>
              <a:t>=</a:t>
            </a:r>
            <a:r>
              <a:rPr lang="en" sz="1050">
                <a:solidFill>
                  <a:srgbClr val="3F831E"/>
                </a:solidFill>
                <a:highlight>
                  <a:srgbClr val="FFFFFF"/>
                </a:highlight>
                <a:latin typeface="Consolas"/>
                <a:ea typeface="Consolas"/>
                <a:cs typeface="Consolas"/>
                <a:sym typeface="Consolas"/>
              </a:rPr>
              <a:t>"mailto:email@example.com"</a:t>
            </a:r>
            <a:r>
              <a:rPr lang="en" sz="1050">
                <a:solidFill>
                  <a:srgbClr val="1A1A1A"/>
                </a:solidFill>
                <a:highlight>
                  <a:srgbClr val="FFFF00"/>
                </a:highlight>
                <a:latin typeface="Consolas"/>
                <a:ea typeface="Consolas"/>
                <a:cs typeface="Consolas"/>
                <a:sym typeface="Consolas"/>
              </a:rPr>
              <a:t> </a:t>
            </a:r>
            <a:r>
              <a:rPr lang="en" sz="1050">
                <a:solidFill>
                  <a:srgbClr val="AF33A6"/>
                </a:solidFill>
                <a:highlight>
                  <a:srgbClr val="FFFF00"/>
                </a:highlight>
                <a:latin typeface="Consolas"/>
                <a:ea typeface="Consolas"/>
                <a:cs typeface="Consolas"/>
                <a:sym typeface="Consolas"/>
              </a:rPr>
              <a:t>class</a:t>
            </a:r>
            <a:r>
              <a:rPr lang="en" sz="1050">
                <a:solidFill>
                  <a:srgbClr val="1A1A1A"/>
                </a:solidFill>
                <a:highlight>
                  <a:srgbClr val="FFFF00"/>
                </a:highlight>
                <a:latin typeface="Consolas"/>
                <a:ea typeface="Consolas"/>
                <a:cs typeface="Consolas"/>
                <a:sym typeface="Consolas"/>
              </a:rPr>
              <a:t>=</a:t>
            </a:r>
            <a:r>
              <a:rPr lang="en" sz="1050">
                <a:solidFill>
                  <a:srgbClr val="3F831E"/>
                </a:solidFill>
                <a:highlight>
                  <a:srgbClr val="FFFF00"/>
                </a:highlight>
                <a:latin typeface="Consolas"/>
                <a:ea typeface="Consolas"/>
                <a:cs typeface="Consolas"/>
                <a:sym typeface="Consolas"/>
              </a:rPr>
              <a:t>"button"</a:t>
            </a:r>
            <a:r>
              <a:rPr lang="en" sz="1050">
                <a:solidFill>
                  <a:srgbClr val="398BC9"/>
                </a:solidFill>
                <a:highlight>
                  <a:srgbClr val="FFFFFF"/>
                </a:highlight>
                <a:latin typeface="Consolas"/>
                <a:ea typeface="Consolas"/>
                <a:cs typeface="Consolas"/>
                <a:sym typeface="Consolas"/>
              </a:rPr>
              <a:t>&gt;</a:t>
            </a:r>
            <a:endParaRPr sz="1050">
              <a:solidFill>
                <a:srgbClr val="398BC9"/>
              </a:solidFill>
              <a:highlight>
                <a:srgbClr val="FFFFFF"/>
              </a:highlight>
              <a:latin typeface="Consolas"/>
              <a:ea typeface="Consolas"/>
              <a:cs typeface="Consolas"/>
              <a:sym typeface="Consolas"/>
            </a:endParaRPr>
          </a:p>
          <a:p>
            <a:pPr marL="0" lvl="0" indent="0" algn="l" rtl="0">
              <a:lnSpc>
                <a:spcPct val="135714"/>
              </a:lnSpc>
              <a:spcBef>
                <a:spcPts val="0"/>
              </a:spcBef>
              <a:spcAft>
                <a:spcPts val="0"/>
              </a:spcAft>
              <a:buNone/>
            </a:pPr>
            <a:r>
              <a:rPr lang="en" sz="1050">
                <a:solidFill>
                  <a:srgbClr val="1A1A1A"/>
                </a:solidFill>
                <a:highlight>
                  <a:srgbClr val="FFFFFF"/>
                </a:highlight>
                <a:latin typeface="Consolas"/>
                <a:ea typeface="Consolas"/>
                <a:cs typeface="Consolas"/>
                <a:sym typeface="Consolas"/>
              </a:rPr>
              <a:t>         Let's Talk</a:t>
            </a:r>
            <a:endParaRPr sz="1050">
              <a:solidFill>
                <a:srgbClr val="1A1A1A"/>
              </a:solidFill>
              <a:highlight>
                <a:srgbClr val="FFFFFF"/>
              </a:highlight>
              <a:latin typeface="Consolas"/>
              <a:ea typeface="Consolas"/>
              <a:cs typeface="Consolas"/>
              <a:sym typeface="Consolas"/>
            </a:endParaRPr>
          </a:p>
          <a:p>
            <a:pPr marL="0" lvl="0" indent="0" algn="l" rtl="0">
              <a:lnSpc>
                <a:spcPct val="135714"/>
              </a:lnSpc>
              <a:spcBef>
                <a:spcPts val="0"/>
              </a:spcBef>
              <a:spcAft>
                <a:spcPts val="0"/>
              </a:spcAft>
              <a:buNone/>
            </a:pPr>
            <a:r>
              <a:rPr lang="en" sz="1050">
                <a:solidFill>
                  <a:srgbClr val="398BC9"/>
                </a:solidFill>
                <a:highlight>
                  <a:srgbClr val="FFFFFF"/>
                </a:highlight>
                <a:latin typeface="Consolas"/>
                <a:ea typeface="Consolas"/>
                <a:cs typeface="Consolas"/>
                <a:sym typeface="Consolas"/>
              </a:rPr>
              <a:t>     &lt;/a&gt;</a:t>
            </a:r>
            <a:endParaRPr sz="1050">
              <a:solidFill>
                <a:srgbClr val="398BC9"/>
              </a:solidFill>
              <a:highlight>
                <a:srgbClr val="FFFFFF"/>
              </a:highlight>
              <a:latin typeface="Consolas"/>
              <a:ea typeface="Consolas"/>
              <a:cs typeface="Consolas"/>
              <a:sym typeface="Consolas"/>
            </a:endParaRPr>
          </a:p>
          <a:p>
            <a:pPr marL="0" lvl="0" indent="0" algn="l" rtl="0">
              <a:lnSpc>
                <a:spcPct val="135714"/>
              </a:lnSpc>
              <a:spcBef>
                <a:spcPts val="0"/>
              </a:spcBef>
              <a:spcAft>
                <a:spcPts val="0"/>
              </a:spcAft>
              <a:buNone/>
            </a:pPr>
            <a:endParaRPr sz="1050">
              <a:solidFill>
                <a:srgbClr val="398BC9"/>
              </a:solidFill>
              <a:highlight>
                <a:srgbClr val="FFFFFF"/>
              </a:highlight>
              <a:latin typeface="Consolas"/>
              <a:ea typeface="Consolas"/>
              <a:cs typeface="Consolas"/>
              <a:sym typeface="Consolas"/>
            </a:endParaRPr>
          </a:p>
          <a:p>
            <a:pPr marL="0" lvl="0" indent="0" algn="l" rtl="0">
              <a:lnSpc>
                <a:spcPct val="115000"/>
              </a:lnSpc>
              <a:spcBef>
                <a:spcPts val="0"/>
              </a:spcBef>
              <a:spcAft>
                <a:spcPts val="0"/>
              </a:spcAft>
              <a:buNone/>
            </a:pPr>
            <a:endParaRPr sz="1050">
              <a:solidFill>
                <a:srgbClr val="AF33A6"/>
              </a:solidFill>
              <a:highlight>
                <a:srgbClr val="FFFFFF"/>
              </a:highlight>
              <a:latin typeface="Consolas"/>
              <a:ea typeface="Consolas"/>
              <a:cs typeface="Consolas"/>
              <a:sym typeface="Consolas"/>
            </a:endParaRPr>
          </a:p>
          <a:p>
            <a:pPr marL="0" lvl="0" indent="0" algn="l" rtl="0">
              <a:lnSpc>
                <a:spcPct val="115000"/>
              </a:lnSpc>
              <a:spcBef>
                <a:spcPts val="0"/>
              </a:spcBef>
              <a:spcAft>
                <a:spcPts val="0"/>
              </a:spcAft>
              <a:buNone/>
            </a:pPr>
            <a:endParaRPr sz="1050">
              <a:solidFill>
                <a:srgbClr val="AF33A6"/>
              </a:solidFill>
              <a:highlight>
                <a:srgbClr val="FFFFFF"/>
              </a:highlight>
              <a:latin typeface="Consolas"/>
              <a:ea typeface="Consolas"/>
              <a:cs typeface="Consolas"/>
              <a:sym typeface="Consolas"/>
            </a:endParaRPr>
          </a:p>
        </p:txBody>
      </p:sp>
      <p:pic>
        <p:nvPicPr>
          <p:cNvPr id="662" name="Google Shape;662;p75"/>
          <p:cNvPicPr preferRelativeResize="0"/>
          <p:nvPr/>
        </p:nvPicPr>
        <p:blipFill>
          <a:blip r:embed="rId3">
            <a:alphaModFix/>
          </a:blip>
          <a:stretch>
            <a:fillRect/>
          </a:stretch>
        </p:blipFill>
        <p:spPr>
          <a:xfrm>
            <a:off x="5910177" y="1129286"/>
            <a:ext cx="2904825" cy="3705499"/>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gradFill>
          <a:gsLst>
            <a:gs pos="0">
              <a:srgbClr val="9FFAFF"/>
            </a:gs>
            <a:gs pos="58000">
              <a:schemeClr val="accent1"/>
            </a:gs>
            <a:gs pos="100000">
              <a:schemeClr val="accent1"/>
            </a:gs>
          </a:gsLst>
          <a:path path="circle">
            <a:fillToRect l="100000" t="100000"/>
          </a:path>
          <a:tileRect r="-100000" b="-100000"/>
        </a:gradFill>
        <a:effectLst/>
      </p:bgPr>
    </p:bg>
    <p:spTree>
      <p:nvGrpSpPr>
        <p:cNvPr id="1" name="Shape 666"/>
        <p:cNvGrpSpPr/>
        <p:nvPr/>
      </p:nvGrpSpPr>
      <p:grpSpPr>
        <a:xfrm>
          <a:off x="0" y="0"/>
          <a:ext cx="0" cy="0"/>
          <a:chOff x="0" y="0"/>
          <a:chExt cx="0" cy="0"/>
        </a:xfrm>
      </p:grpSpPr>
      <p:sp>
        <p:nvSpPr>
          <p:cNvPr id="667" name="Google Shape;667;p76"/>
          <p:cNvSpPr txBox="1">
            <a:spLocks noGrp="1"/>
          </p:cNvSpPr>
          <p:nvPr>
            <p:ph type="ctrTitle"/>
          </p:nvPr>
        </p:nvSpPr>
        <p:spPr>
          <a:xfrm>
            <a:off x="779100" y="984950"/>
            <a:ext cx="6957300" cy="1572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style.css</a:t>
            </a:r>
            <a:endParaRPr/>
          </a:p>
          <a:p>
            <a:pPr marL="0" lvl="0" indent="0" algn="l" rtl="0">
              <a:spcBef>
                <a:spcPts val="0"/>
              </a:spcBef>
              <a:spcAft>
                <a:spcPts val="0"/>
              </a:spcAft>
              <a:buNone/>
            </a:pPr>
            <a:endParaRPr sz="5000"/>
          </a:p>
        </p:txBody>
      </p:sp>
      <p:sp>
        <p:nvSpPr>
          <p:cNvPr id="668" name="Google Shape;668;p76"/>
          <p:cNvSpPr/>
          <p:nvPr/>
        </p:nvSpPr>
        <p:spPr>
          <a:xfrm>
            <a:off x="783225" y="2120200"/>
            <a:ext cx="4974000" cy="1698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76"/>
          <p:cNvSpPr txBox="1"/>
          <p:nvPr/>
        </p:nvSpPr>
        <p:spPr>
          <a:xfrm>
            <a:off x="1049700" y="2376975"/>
            <a:ext cx="4650900" cy="1409400"/>
          </a:xfrm>
          <a:prstGeom prst="rect">
            <a:avLst/>
          </a:prstGeom>
          <a:noFill/>
          <a:ln>
            <a:noFill/>
          </a:ln>
        </p:spPr>
        <p:txBody>
          <a:bodyPr spcFirstLastPara="1" wrap="square" lIns="91425" tIns="91425" rIns="91425" bIns="91425" anchor="t" anchorCtr="0">
            <a:spAutoFit/>
          </a:bodyPr>
          <a:lstStyle/>
          <a:p>
            <a:pPr marL="0" lvl="0" indent="0" algn="l" rtl="0">
              <a:lnSpc>
                <a:spcPct val="135714"/>
              </a:lnSpc>
              <a:spcBef>
                <a:spcPts val="0"/>
              </a:spcBef>
              <a:spcAft>
                <a:spcPts val="0"/>
              </a:spcAft>
              <a:buNone/>
            </a:pPr>
            <a:r>
              <a:rPr lang="en" sz="1050">
                <a:solidFill>
                  <a:srgbClr val="AF33A6"/>
                </a:solidFill>
                <a:highlight>
                  <a:srgbClr val="FFFFFF"/>
                </a:highlight>
                <a:latin typeface="Consolas"/>
                <a:ea typeface="Consolas"/>
                <a:cs typeface="Consolas"/>
                <a:sym typeface="Consolas"/>
              </a:rPr>
              <a:t>.contact</a:t>
            </a:r>
            <a:r>
              <a:rPr lang="en" sz="1050">
                <a:solidFill>
                  <a:srgbClr val="1A1A1A"/>
                </a:solidFill>
                <a:highlight>
                  <a:srgbClr val="FFFFFF"/>
                </a:highlight>
                <a:latin typeface="Consolas"/>
                <a:ea typeface="Consolas"/>
                <a:cs typeface="Consolas"/>
                <a:sym typeface="Consolas"/>
              </a:rPr>
              <a:t> {</a:t>
            </a:r>
            <a:endParaRPr sz="1050">
              <a:solidFill>
                <a:srgbClr val="1A1A1A"/>
              </a:solidFill>
              <a:highlight>
                <a:srgbClr val="FFFFFF"/>
              </a:highlight>
              <a:latin typeface="Consolas"/>
              <a:ea typeface="Consolas"/>
              <a:cs typeface="Consolas"/>
              <a:sym typeface="Consolas"/>
            </a:endParaRPr>
          </a:p>
          <a:p>
            <a:pPr marL="0" lvl="0" indent="0" algn="l" rtl="0">
              <a:lnSpc>
                <a:spcPct val="135714"/>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text-align</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center</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marL="0" lvl="0" indent="0" algn="l" rtl="0">
              <a:lnSpc>
                <a:spcPct val="135714"/>
              </a:lnSpc>
              <a:spcBef>
                <a:spcPts val="0"/>
              </a:spcBef>
              <a:spcAft>
                <a:spcPts val="0"/>
              </a:spcAft>
              <a:buNone/>
            </a:pP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marL="0" lvl="0" indent="0" algn="l" rtl="0">
              <a:lnSpc>
                <a:spcPct val="135714"/>
              </a:lnSpc>
              <a:spcBef>
                <a:spcPts val="0"/>
              </a:spcBef>
              <a:spcAft>
                <a:spcPts val="0"/>
              </a:spcAft>
              <a:buNone/>
            </a:pPr>
            <a:endParaRPr sz="1050">
              <a:solidFill>
                <a:srgbClr val="398BC9"/>
              </a:solidFill>
              <a:highlight>
                <a:srgbClr val="FFFFFF"/>
              </a:highlight>
              <a:latin typeface="Consolas"/>
              <a:ea typeface="Consolas"/>
              <a:cs typeface="Consolas"/>
              <a:sym typeface="Consolas"/>
            </a:endParaRPr>
          </a:p>
          <a:p>
            <a:pPr marL="0" lvl="0" indent="0" algn="l" rtl="0">
              <a:lnSpc>
                <a:spcPct val="115000"/>
              </a:lnSpc>
              <a:spcBef>
                <a:spcPts val="0"/>
              </a:spcBef>
              <a:spcAft>
                <a:spcPts val="0"/>
              </a:spcAft>
              <a:buNone/>
            </a:pPr>
            <a:endParaRPr sz="1050">
              <a:solidFill>
                <a:srgbClr val="AF33A6"/>
              </a:solidFill>
              <a:highlight>
                <a:srgbClr val="FFFFFF"/>
              </a:highlight>
              <a:latin typeface="Consolas"/>
              <a:ea typeface="Consolas"/>
              <a:cs typeface="Consolas"/>
              <a:sym typeface="Consolas"/>
            </a:endParaRPr>
          </a:p>
          <a:p>
            <a:pPr marL="0" lvl="0" indent="0" algn="l" rtl="0">
              <a:lnSpc>
                <a:spcPct val="115000"/>
              </a:lnSpc>
              <a:spcBef>
                <a:spcPts val="0"/>
              </a:spcBef>
              <a:spcAft>
                <a:spcPts val="0"/>
              </a:spcAft>
              <a:buNone/>
            </a:pPr>
            <a:endParaRPr sz="1050">
              <a:solidFill>
                <a:srgbClr val="AF33A6"/>
              </a:solidFill>
              <a:highlight>
                <a:srgbClr val="FFFFFF"/>
              </a:highlight>
              <a:latin typeface="Consolas"/>
              <a:ea typeface="Consolas"/>
              <a:cs typeface="Consolas"/>
              <a:sym typeface="Consolas"/>
            </a:endParaRPr>
          </a:p>
        </p:txBody>
      </p:sp>
      <p:pic>
        <p:nvPicPr>
          <p:cNvPr id="670" name="Google Shape;670;p76"/>
          <p:cNvPicPr preferRelativeResize="0"/>
          <p:nvPr/>
        </p:nvPicPr>
        <p:blipFill>
          <a:blip r:embed="rId3">
            <a:alphaModFix/>
          </a:blip>
          <a:stretch>
            <a:fillRect/>
          </a:stretch>
        </p:blipFill>
        <p:spPr>
          <a:xfrm>
            <a:off x="5910177" y="1129286"/>
            <a:ext cx="2904825" cy="3705499"/>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gradFill>
          <a:gsLst>
            <a:gs pos="0">
              <a:srgbClr val="44506E"/>
            </a:gs>
            <a:gs pos="58000">
              <a:schemeClr val="dk1"/>
            </a:gs>
            <a:gs pos="100000">
              <a:schemeClr val="dk1"/>
            </a:gs>
          </a:gsLst>
          <a:path path="circle">
            <a:fillToRect l="100000" t="100000"/>
          </a:path>
          <a:tileRect r="-100000" b="-100000"/>
        </a:gradFill>
        <a:effectLst/>
      </p:bgPr>
    </p:bg>
    <p:spTree>
      <p:nvGrpSpPr>
        <p:cNvPr id="1" name="Shape 674"/>
        <p:cNvGrpSpPr/>
        <p:nvPr/>
      </p:nvGrpSpPr>
      <p:grpSpPr>
        <a:xfrm>
          <a:off x="0" y="0"/>
          <a:ext cx="0" cy="0"/>
          <a:chOff x="0" y="0"/>
          <a:chExt cx="0" cy="0"/>
        </a:xfrm>
      </p:grpSpPr>
      <p:sp>
        <p:nvSpPr>
          <p:cNvPr id="675" name="Google Shape;675;p77"/>
          <p:cNvSpPr txBox="1">
            <a:spLocks noGrp="1"/>
          </p:cNvSpPr>
          <p:nvPr>
            <p:ph type="ctrTitle"/>
          </p:nvPr>
        </p:nvSpPr>
        <p:spPr>
          <a:xfrm>
            <a:off x="779100" y="984950"/>
            <a:ext cx="6957300" cy="1572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Index.html</a:t>
            </a:r>
            <a:endParaRPr/>
          </a:p>
          <a:p>
            <a:pPr marL="0" lvl="0" indent="0" algn="l" rtl="0">
              <a:spcBef>
                <a:spcPts val="0"/>
              </a:spcBef>
              <a:spcAft>
                <a:spcPts val="0"/>
              </a:spcAft>
              <a:buNone/>
            </a:pPr>
            <a:endParaRPr sz="5000"/>
          </a:p>
        </p:txBody>
      </p:sp>
      <p:sp>
        <p:nvSpPr>
          <p:cNvPr id="676" name="Google Shape;676;p77"/>
          <p:cNvSpPr/>
          <p:nvPr/>
        </p:nvSpPr>
        <p:spPr>
          <a:xfrm>
            <a:off x="783225" y="2120200"/>
            <a:ext cx="5281500" cy="3023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77"/>
          <p:cNvSpPr txBox="1"/>
          <p:nvPr/>
        </p:nvSpPr>
        <p:spPr>
          <a:xfrm>
            <a:off x="1049700" y="2300775"/>
            <a:ext cx="4874700" cy="29322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0"/>
              </a:spcBef>
              <a:spcAft>
                <a:spcPts val="0"/>
              </a:spcAft>
              <a:buNone/>
            </a:pPr>
            <a:r>
              <a:rPr lang="en" sz="1050">
                <a:solidFill>
                  <a:srgbClr val="398BC9"/>
                </a:solidFill>
                <a:highlight>
                  <a:srgbClr val="FFFFFF"/>
                </a:highlight>
                <a:latin typeface="Consolas"/>
                <a:ea typeface="Consolas"/>
                <a:cs typeface="Consolas"/>
                <a:sym typeface="Consolas"/>
              </a:rPr>
              <a:t>&lt;footer&gt;</a:t>
            </a:r>
            <a:endParaRPr sz="1050">
              <a:solidFill>
                <a:srgbClr val="398BC9"/>
              </a:solidFill>
              <a:highlight>
                <a:srgbClr val="FFFFFF"/>
              </a:highlight>
              <a:latin typeface="Consolas"/>
              <a:ea typeface="Consolas"/>
              <a:cs typeface="Consolas"/>
              <a:sym typeface="Consolas"/>
            </a:endParaRPr>
          </a:p>
          <a:p>
            <a:pPr marL="0" lvl="0" indent="0" algn="l" rtl="0">
              <a:lnSpc>
                <a:spcPct val="100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&lt;ul</a:t>
            </a:r>
            <a:r>
              <a:rPr lang="en" sz="1050">
                <a:solidFill>
                  <a:srgbClr val="1A1A1A"/>
                </a:solidFill>
                <a:highlight>
                  <a:srgbClr val="FFFFFF"/>
                </a:highlight>
                <a:latin typeface="Consolas"/>
                <a:ea typeface="Consolas"/>
                <a:cs typeface="Consolas"/>
                <a:sym typeface="Consolas"/>
              </a:rPr>
              <a:t> </a:t>
            </a:r>
            <a:r>
              <a:rPr lang="en" sz="1050">
                <a:solidFill>
                  <a:srgbClr val="AF33A6"/>
                </a:solidFill>
                <a:highlight>
                  <a:srgbClr val="FFFF00"/>
                </a:highlight>
                <a:latin typeface="Consolas"/>
                <a:ea typeface="Consolas"/>
                <a:cs typeface="Consolas"/>
                <a:sym typeface="Consolas"/>
              </a:rPr>
              <a:t>class</a:t>
            </a:r>
            <a:r>
              <a:rPr lang="en" sz="1050">
                <a:solidFill>
                  <a:srgbClr val="1A1A1A"/>
                </a:solidFill>
                <a:highlight>
                  <a:srgbClr val="FFFF00"/>
                </a:highlight>
                <a:latin typeface="Consolas"/>
                <a:ea typeface="Consolas"/>
                <a:cs typeface="Consolas"/>
                <a:sym typeface="Consolas"/>
              </a:rPr>
              <a:t>=</a:t>
            </a:r>
            <a:r>
              <a:rPr lang="en" sz="1050">
                <a:solidFill>
                  <a:srgbClr val="3F831E"/>
                </a:solidFill>
                <a:highlight>
                  <a:srgbClr val="FFFF00"/>
                </a:highlight>
                <a:latin typeface="Consolas"/>
                <a:ea typeface="Consolas"/>
                <a:cs typeface="Consolas"/>
                <a:sym typeface="Consolas"/>
              </a:rPr>
              <a:t>"social"</a:t>
            </a:r>
            <a:r>
              <a:rPr lang="en" sz="1050">
                <a:solidFill>
                  <a:srgbClr val="398BC9"/>
                </a:solidFill>
                <a:highlight>
                  <a:srgbClr val="FFFFFF"/>
                </a:highlight>
                <a:latin typeface="Consolas"/>
                <a:ea typeface="Consolas"/>
                <a:cs typeface="Consolas"/>
                <a:sym typeface="Consolas"/>
              </a:rPr>
              <a:t>&gt;</a:t>
            </a:r>
            <a:endParaRPr sz="1050">
              <a:solidFill>
                <a:srgbClr val="398BC9"/>
              </a:solidFill>
              <a:highlight>
                <a:srgbClr val="FFFFFF"/>
              </a:highlight>
              <a:latin typeface="Consolas"/>
              <a:ea typeface="Consolas"/>
              <a:cs typeface="Consolas"/>
              <a:sym typeface="Consolas"/>
            </a:endParaRPr>
          </a:p>
          <a:p>
            <a:pPr marL="0" lvl="0" indent="0" algn="l" rtl="0">
              <a:lnSpc>
                <a:spcPct val="100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&lt;li</a:t>
            </a:r>
            <a:r>
              <a:rPr lang="en" sz="1050">
                <a:solidFill>
                  <a:srgbClr val="1A1A1A"/>
                </a:solidFill>
                <a:highlight>
                  <a:srgbClr val="FFFF00"/>
                </a:highlight>
                <a:latin typeface="Consolas"/>
                <a:ea typeface="Consolas"/>
                <a:cs typeface="Consolas"/>
                <a:sym typeface="Consolas"/>
              </a:rPr>
              <a:t> </a:t>
            </a:r>
            <a:r>
              <a:rPr lang="en" sz="1050">
                <a:solidFill>
                  <a:srgbClr val="AF33A6"/>
                </a:solidFill>
                <a:highlight>
                  <a:srgbClr val="FFFF00"/>
                </a:highlight>
                <a:latin typeface="Consolas"/>
                <a:ea typeface="Consolas"/>
                <a:cs typeface="Consolas"/>
                <a:sym typeface="Consolas"/>
              </a:rPr>
              <a:t>class</a:t>
            </a:r>
            <a:r>
              <a:rPr lang="en" sz="1050">
                <a:solidFill>
                  <a:srgbClr val="1A1A1A"/>
                </a:solidFill>
                <a:highlight>
                  <a:srgbClr val="FFFF00"/>
                </a:highlight>
                <a:latin typeface="Consolas"/>
                <a:ea typeface="Consolas"/>
                <a:cs typeface="Consolas"/>
                <a:sym typeface="Consolas"/>
              </a:rPr>
              <a:t>=</a:t>
            </a:r>
            <a:r>
              <a:rPr lang="en" sz="1050">
                <a:solidFill>
                  <a:srgbClr val="3F831E"/>
                </a:solidFill>
                <a:highlight>
                  <a:srgbClr val="FFFF00"/>
                </a:highlight>
                <a:latin typeface="Consolas"/>
                <a:ea typeface="Consolas"/>
                <a:cs typeface="Consolas"/>
                <a:sym typeface="Consolas"/>
              </a:rPr>
              <a:t>"social-item"</a:t>
            </a:r>
            <a:r>
              <a:rPr lang="en" sz="1050">
                <a:solidFill>
                  <a:srgbClr val="398BC9"/>
                </a:solidFill>
                <a:highlight>
                  <a:srgbClr val="FFFFFF"/>
                </a:highlight>
                <a:latin typeface="Consolas"/>
                <a:ea typeface="Consolas"/>
                <a:cs typeface="Consolas"/>
                <a:sym typeface="Consolas"/>
              </a:rPr>
              <a:t>&gt;</a:t>
            </a:r>
            <a:endParaRPr sz="1050">
              <a:solidFill>
                <a:srgbClr val="398BC9"/>
              </a:solidFill>
              <a:highlight>
                <a:srgbClr val="FFFFFF"/>
              </a:highlight>
              <a:latin typeface="Consolas"/>
              <a:ea typeface="Consolas"/>
              <a:cs typeface="Consolas"/>
              <a:sym typeface="Consolas"/>
            </a:endParaRPr>
          </a:p>
          <a:p>
            <a:pPr marL="0" lvl="0" indent="0" algn="l" rtl="0">
              <a:lnSpc>
                <a:spcPct val="100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&lt;a</a:t>
            </a:r>
            <a:r>
              <a:rPr lang="en" sz="1050">
                <a:solidFill>
                  <a:srgbClr val="1A1A1A"/>
                </a:solidFill>
                <a:highlight>
                  <a:srgbClr val="FFFF00"/>
                </a:highlight>
                <a:latin typeface="Consolas"/>
                <a:ea typeface="Consolas"/>
                <a:cs typeface="Consolas"/>
                <a:sym typeface="Consolas"/>
              </a:rPr>
              <a:t> </a:t>
            </a:r>
            <a:r>
              <a:rPr lang="en" sz="1050">
                <a:solidFill>
                  <a:srgbClr val="AF33A6"/>
                </a:solidFill>
                <a:highlight>
                  <a:srgbClr val="FFFF00"/>
                </a:highlight>
                <a:latin typeface="Consolas"/>
                <a:ea typeface="Consolas"/>
                <a:cs typeface="Consolas"/>
                <a:sym typeface="Consolas"/>
              </a:rPr>
              <a:t>class</a:t>
            </a:r>
            <a:r>
              <a:rPr lang="en" sz="1050">
                <a:solidFill>
                  <a:srgbClr val="1A1A1A"/>
                </a:solidFill>
                <a:highlight>
                  <a:srgbClr val="FFFF00"/>
                </a:highlight>
                <a:latin typeface="Consolas"/>
                <a:ea typeface="Consolas"/>
                <a:cs typeface="Consolas"/>
                <a:sym typeface="Consolas"/>
              </a:rPr>
              <a:t>=</a:t>
            </a:r>
            <a:r>
              <a:rPr lang="en" sz="1050">
                <a:solidFill>
                  <a:srgbClr val="3F831E"/>
                </a:solidFill>
                <a:highlight>
                  <a:srgbClr val="FFFF00"/>
                </a:highlight>
                <a:latin typeface="Consolas"/>
                <a:ea typeface="Consolas"/>
                <a:cs typeface="Consolas"/>
                <a:sym typeface="Consolas"/>
              </a:rPr>
              <a:t>"social-link linkedin"</a:t>
            </a:r>
            <a:r>
              <a:rPr lang="en" sz="1050">
                <a:solidFill>
                  <a:srgbClr val="1A1A1A"/>
                </a:solidFill>
                <a:highlight>
                  <a:srgbClr val="FFFF00"/>
                </a:highlight>
                <a:latin typeface="Consolas"/>
                <a:ea typeface="Consolas"/>
                <a:cs typeface="Consolas"/>
                <a:sym typeface="Consolas"/>
              </a:rPr>
              <a:t> </a:t>
            </a:r>
            <a:r>
              <a:rPr lang="en" sz="1050">
                <a:solidFill>
                  <a:srgbClr val="AF33A6"/>
                </a:solidFill>
                <a:highlight>
                  <a:srgbClr val="FFFFFF"/>
                </a:highlight>
                <a:latin typeface="Consolas"/>
                <a:ea typeface="Consolas"/>
                <a:cs typeface="Consolas"/>
                <a:sym typeface="Consolas"/>
              </a:rPr>
              <a:t>href</a:t>
            </a:r>
            <a:r>
              <a:rPr lang="en" sz="1050">
                <a:solidFill>
                  <a:srgbClr val="1A1A1A"/>
                </a:solidFill>
                <a:highlight>
                  <a:srgbClr val="FFFFFF"/>
                </a:highlight>
                <a:latin typeface="Consolas"/>
                <a:ea typeface="Consolas"/>
                <a:cs typeface="Consolas"/>
                <a:sym typeface="Consolas"/>
              </a:rPr>
              <a:t>=</a:t>
            </a:r>
            <a:r>
              <a:rPr lang="en" sz="1050">
                <a:solidFill>
                  <a:srgbClr val="3F831E"/>
                </a:solidFill>
                <a:highlight>
                  <a:srgbClr val="FFFFFF"/>
                </a:highlight>
                <a:latin typeface="Consolas"/>
                <a:ea typeface="Consolas"/>
                <a:cs typeface="Consolas"/>
                <a:sym typeface="Consolas"/>
              </a:rPr>
              <a:t>"</a:t>
            </a:r>
            <a:r>
              <a:rPr lang="en" sz="1050">
                <a:solidFill>
                  <a:srgbClr val="3F831E"/>
                </a:solidFill>
                <a:highlight>
                  <a:srgbClr val="FFFFFF"/>
                </a:highlight>
                <a:uFill>
                  <a:noFill/>
                </a:uFill>
                <a:latin typeface="Consolas"/>
                <a:ea typeface="Consolas"/>
                <a:cs typeface="Consolas"/>
                <a:sym typeface="Consolas"/>
                <a:hlinkClick r:id="rId3">
                  <a:extLst>
                    <a:ext uri="{A12FA001-AC4F-418D-AE19-62706E023703}">
                      <ahyp:hlinkClr xmlns:ahyp="http://schemas.microsoft.com/office/drawing/2018/hyperlinkcolor" val="tx"/>
                    </a:ext>
                  </a:extLst>
                </a:hlinkClick>
              </a:rPr>
              <a:t>https</a:t>
            </a:r>
            <a:r>
              <a:rPr lang="en" sz="1050">
                <a:solidFill>
                  <a:srgbClr val="3F831E"/>
                </a:solidFill>
                <a:highlight>
                  <a:srgbClr val="FFFFFF"/>
                </a:highlight>
                <a:latin typeface="Consolas"/>
                <a:ea typeface="Consolas"/>
                <a:cs typeface="Consolas"/>
                <a:sym typeface="Consolas"/>
              </a:rPr>
              <a:t>://...</a:t>
            </a:r>
            <a:endParaRPr sz="1050">
              <a:solidFill>
                <a:srgbClr val="3F831E"/>
              </a:solidFill>
              <a:highlight>
                <a:srgbClr val="FFFFFF"/>
              </a:highlight>
              <a:latin typeface="Consolas"/>
              <a:ea typeface="Consolas"/>
              <a:cs typeface="Consolas"/>
              <a:sym typeface="Consolas"/>
            </a:endParaRPr>
          </a:p>
          <a:p>
            <a:pPr marL="0" lvl="0" indent="0" algn="l" rtl="0">
              <a:lnSpc>
                <a:spcPct val="100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&lt;/li&gt;</a:t>
            </a:r>
            <a:endParaRPr sz="1050">
              <a:solidFill>
                <a:srgbClr val="398BC9"/>
              </a:solidFill>
              <a:highlight>
                <a:srgbClr val="FFFFFF"/>
              </a:highlight>
              <a:latin typeface="Consolas"/>
              <a:ea typeface="Consolas"/>
              <a:cs typeface="Consolas"/>
              <a:sym typeface="Consolas"/>
            </a:endParaRPr>
          </a:p>
          <a:p>
            <a:pPr marL="0" lvl="0" indent="0" algn="l" rtl="0">
              <a:lnSpc>
                <a:spcPct val="100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&lt;li</a:t>
            </a:r>
            <a:r>
              <a:rPr lang="en" sz="1050">
                <a:solidFill>
                  <a:srgbClr val="1A1A1A"/>
                </a:solidFill>
                <a:highlight>
                  <a:srgbClr val="FFFF00"/>
                </a:highlight>
                <a:latin typeface="Consolas"/>
                <a:ea typeface="Consolas"/>
                <a:cs typeface="Consolas"/>
                <a:sym typeface="Consolas"/>
              </a:rPr>
              <a:t> </a:t>
            </a:r>
            <a:r>
              <a:rPr lang="en" sz="1050">
                <a:solidFill>
                  <a:srgbClr val="AF33A6"/>
                </a:solidFill>
                <a:highlight>
                  <a:srgbClr val="FFFF00"/>
                </a:highlight>
                <a:latin typeface="Consolas"/>
                <a:ea typeface="Consolas"/>
                <a:cs typeface="Consolas"/>
                <a:sym typeface="Consolas"/>
              </a:rPr>
              <a:t>class</a:t>
            </a:r>
            <a:r>
              <a:rPr lang="en" sz="1050">
                <a:solidFill>
                  <a:srgbClr val="1A1A1A"/>
                </a:solidFill>
                <a:highlight>
                  <a:srgbClr val="FFFF00"/>
                </a:highlight>
                <a:latin typeface="Consolas"/>
                <a:ea typeface="Consolas"/>
                <a:cs typeface="Consolas"/>
                <a:sym typeface="Consolas"/>
              </a:rPr>
              <a:t>=</a:t>
            </a:r>
            <a:r>
              <a:rPr lang="en" sz="1050">
                <a:solidFill>
                  <a:srgbClr val="3F831E"/>
                </a:solidFill>
                <a:highlight>
                  <a:srgbClr val="FFFF00"/>
                </a:highlight>
                <a:latin typeface="Consolas"/>
                <a:ea typeface="Consolas"/>
                <a:cs typeface="Consolas"/>
                <a:sym typeface="Consolas"/>
              </a:rPr>
              <a:t>"social-item"</a:t>
            </a:r>
            <a:r>
              <a:rPr lang="en" sz="1050">
                <a:solidFill>
                  <a:srgbClr val="398BC9"/>
                </a:solidFill>
                <a:highlight>
                  <a:srgbClr val="FFFFFF"/>
                </a:highlight>
                <a:latin typeface="Consolas"/>
                <a:ea typeface="Consolas"/>
                <a:cs typeface="Consolas"/>
                <a:sym typeface="Consolas"/>
              </a:rPr>
              <a:t>&gt;</a:t>
            </a:r>
            <a:endParaRPr sz="1050">
              <a:solidFill>
                <a:srgbClr val="398BC9"/>
              </a:solidFill>
              <a:highlight>
                <a:srgbClr val="FFFFFF"/>
              </a:highlight>
              <a:latin typeface="Consolas"/>
              <a:ea typeface="Consolas"/>
              <a:cs typeface="Consolas"/>
              <a:sym typeface="Consolas"/>
            </a:endParaRPr>
          </a:p>
          <a:p>
            <a:pPr marL="0" lvl="0" indent="0" algn="l" rtl="0">
              <a:lnSpc>
                <a:spcPct val="100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&lt;a</a:t>
            </a:r>
            <a:r>
              <a:rPr lang="en" sz="1050">
                <a:solidFill>
                  <a:srgbClr val="1A1A1A"/>
                </a:solidFill>
                <a:highlight>
                  <a:srgbClr val="FFFF00"/>
                </a:highlight>
                <a:latin typeface="Consolas"/>
                <a:ea typeface="Consolas"/>
                <a:cs typeface="Consolas"/>
                <a:sym typeface="Consolas"/>
              </a:rPr>
              <a:t> </a:t>
            </a:r>
            <a:r>
              <a:rPr lang="en" sz="1050">
                <a:solidFill>
                  <a:srgbClr val="AF33A6"/>
                </a:solidFill>
                <a:highlight>
                  <a:srgbClr val="FFFF00"/>
                </a:highlight>
                <a:latin typeface="Consolas"/>
                <a:ea typeface="Consolas"/>
                <a:cs typeface="Consolas"/>
                <a:sym typeface="Consolas"/>
              </a:rPr>
              <a:t>class</a:t>
            </a:r>
            <a:r>
              <a:rPr lang="en" sz="1050">
                <a:solidFill>
                  <a:srgbClr val="1A1A1A"/>
                </a:solidFill>
                <a:highlight>
                  <a:srgbClr val="FFFF00"/>
                </a:highlight>
                <a:latin typeface="Consolas"/>
                <a:ea typeface="Consolas"/>
                <a:cs typeface="Consolas"/>
                <a:sym typeface="Consolas"/>
              </a:rPr>
              <a:t>=</a:t>
            </a:r>
            <a:r>
              <a:rPr lang="en" sz="1050">
                <a:solidFill>
                  <a:srgbClr val="3F831E"/>
                </a:solidFill>
                <a:highlight>
                  <a:srgbClr val="FFFF00"/>
                </a:highlight>
                <a:latin typeface="Consolas"/>
                <a:ea typeface="Consolas"/>
                <a:cs typeface="Consolas"/>
                <a:sym typeface="Consolas"/>
              </a:rPr>
              <a:t>"social-link twitter"</a:t>
            </a:r>
            <a:r>
              <a:rPr lang="en" sz="1050">
                <a:solidFill>
                  <a:srgbClr val="1A1A1A"/>
                </a:solidFill>
                <a:highlight>
                  <a:srgbClr val="FFFFFF"/>
                </a:highlight>
                <a:latin typeface="Consolas"/>
                <a:ea typeface="Consolas"/>
                <a:cs typeface="Consolas"/>
                <a:sym typeface="Consolas"/>
              </a:rPr>
              <a:t> </a:t>
            </a:r>
            <a:r>
              <a:rPr lang="en" sz="1050">
                <a:solidFill>
                  <a:srgbClr val="AF33A6"/>
                </a:solidFill>
                <a:highlight>
                  <a:srgbClr val="FFFFFF"/>
                </a:highlight>
                <a:latin typeface="Consolas"/>
                <a:ea typeface="Consolas"/>
                <a:cs typeface="Consolas"/>
                <a:sym typeface="Consolas"/>
              </a:rPr>
              <a:t>href</a:t>
            </a:r>
            <a:r>
              <a:rPr lang="en" sz="1050">
                <a:solidFill>
                  <a:srgbClr val="1A1A1A"/>
                </a:solidFill>
                <a:highlight>
                  <a:srgbClr val="FFFFFF"/>
                </a:highlight>
                <a:latin typeface="Consolas"/>
                <a:ea typeface="Consolas"/>
                <a:cs typeface="Consolas"/>
                <a:sym typeface="Consolas"/>
              </a:rPr>
              <a:t>=</a:t>
            </a:r>
            <a:r>
              <a:rPr lang="en" sz="1050">
                <a:solidFill>
                  <a:srgbClr val="3F831E"/>
                </a:solidFill>
                <a:highlight>
                  <a:srgbClr val="FFFFFF"/>
                </a:highlight>
                <a:latin typeface="Consolas"/>
                <a:ea typeface="Consolas"/>
                <a:cs typeface="Consolas"/>
                <a:sym typeface="Consolas"/>
              </a:rPr>
              <a:t>"https://...</a:t>
            </a:r>
            <a:r>
              <a:rPr lang="en" sz="1050">
                <a:solidFill>
                  <a:srgbClr val="1A1A1A"/>
                </a:solidFill>
                <a:highlight>
                  <a:srgbClr val="FFFFFF"/>
                </a:highlight>
                <a:latin typeface="Consolas"/>
                <a:ea typeface="Consolas"/>
                <a:cs typeface="Consolas"/>
                <a:sym typeface="Consolas"/>
              </a:rPr>
              <a:t>                </a:t>
            </a:r>
            <a:br>
              <a:rPr lang="en" sz="1050">
                <a:solidFill>
                  <a:srgbClr val="1A1A1A"/>
                </a:solidFill>
                <a:highlight>
                  <a:srgbClr val="FFFFFF"/>
                </a:highlight>
                <a:latin typeface="Consolas"/>
                <a:ea typeface="Consolas"/>
                <a:cs typeface="Consolas"/>
                <a:sym typeface="Consolas"/>
              </a:rPr>
            </a:b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&lt;/li&gt;</a:t>
            </a:r>
            <a:endParaRPr sz="1050">
              <a:solidFill>
                <a:srgbClr val="398BC9"/>
              </a:solidFill>
              <a:highlight>
                <a:srgbClr val="FFFFFF"/>
              </a:highlight>
              <a:latin typeface="Consolas"/>
              <a:ea typeface="Consolas"/>
              <a:cs typeface="Consolas"/>
              <a:sym typeface="Consolas"/>
            </a:endParaRPr>
          </a:p>
          <a:p>
            <a:pPr marL="0" lvl="0" indent="0" algn="l" rtl="0">
              <a:lnSpc>
                <a:spcPct val="100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&lt;li</a:t>
            </a:r>
            <a:r>
              <a:rPr lang="en" sz="1050">
                <a:solidFill>
                  <a:srgbClr val="1A1A1A"/>
                </a:solidFill>
                <a:highlight>
                  <a:srgbClr val="FFFF00"/>
                </a:highlight>
                <a:latin typeface="Consolas"/>
                <a:ea typeface="Consolas"/>
                <a:cs typeface="Consolas"/>
                <a:sym typeface="Consolas"/>
              </a:rPr>
              <a:t> </a:t>
            </a:r>
            <a:r>
              <a:rPr lang="en" sz="1050">
                <a:solidFill>
                  <a:srgbClr val="AF33A6"/>
                </a:solidFill>
                <a:highlight>
                  <a:srgbClr val="FFFF00"/>
                </a:highlight>
                <a:latin typeface="Consolas"/>
                <a:ea typeface="Consolas"/>
                <a:cs typeface="Consolas"/>
                <a:sym typeface="Consolas"/>
              </a:rPr>
              <a:t>class</a:t>
            </a:r>
            <a:r>
              <a:rPr lang="en" sz="1050">
                <a:solidFill>
                  <a:srgbClr val="1A1A1A"/>
                </a:solidFill>
                <a:highlight>
                  <a:srgbClr val="FFFF00"/>
                </a:highlight>
                <a:latin typeface="Consolas"/>
                <a:ea typeface="Consolas"/>
                <a:cs typeface="Consolas"/>
                <a:sym typeface="Consolas"/>
              </a:rPr>
              <a:t>=</a:t>
            </a:r>
            <a:r>
              <a:rPr lang="en" sz="1050">
                <a:solidFill>
                  <a:srgbClr val="3F831E"/>
                </a:solidFill>
                <a:highlight>
                  <a:srgbClr val="FFFF00"/>
                </a:highlight>
                <a:latin typeface="Consolas"/>
                <a:ea typeface="Consolas"/>
                <a:cs typeface="Consolas"/>
                <a:sym typeface="Consolas"/>
              </a:rPr>
              <a:t>"social-item"</a:t>
            </a:r>
            <a:r>
              <a:rPr lang="en" sz="1050">
                <a:solidFill>
                  <a:srgbClr val="398BC9"/>
                </a:solidFill>
                <a:highlight>
                  <a:srgbClr val="FFFFFF"/>
                </a:highlight>
                <a:latin typeface="Consolas"/>
                <a:ea typeface="Consolas"/>
                <a:cs typeface="Consolas"/>
                <a:sym typeface="Consolas"/>
              </a:rPr>
              <a:t>&gt;</a:t>
            </a:r>
            <a:endParaRPr sz="1050">
              <a:solidFill>
                <a:srgbClr val="398BC9"/>
              </a:solidFill>
              <a:highlight>
                <a:srgbClr val="FFFFFF"/>
              </a:highlight>
              <a:latin typeface="Consolas"/>
              <a:ea typeface="Consolas"/>
              <a:cs typeface="Consolas"/>
              <a:sym typeface="Consolas"/>
            </a:endParaRPr>
          </a:p>
          <a:p>
            <a:pPr marL="0" lvl="0" indent="0" algn="l" rtl="0">
              <a:lnSpc>
                <a:spcPct val="100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&lt;a</a:t>
            </a:r>
            <a:r>
              <a:rPr lang="en" sz="1050">
                <a:solidFill>
                  <a:srgbClr val="1A1A1A"/>
                </a:solidFill>
                <a:highlight>
                  <a:srgbClr val="FFFFFF"/>
                </a:highlight>
                <a:latin typeface="Consolas"/>
                <a:ea typeface="Consolas"/>
                <a:cs typeface="Consolas"/>
                <a:sym typeface="Consolas"/>
              </a:rPr>
              <a:t> </a:t>
            </a:r>
            <a:r>
              <a:rPr lang="en" sz="1050">
                <a:solidFill>
                  <a:srgbClr val="AF33A6"/>
                </a:solidFill>
                <a:highlight>
                  <a:srgbClr val="FFFF00"/>
                </a:highlight>
                <a:latin typeface="Consolas"/>
                <a:ea typeface="Consolas"/>
                <a:cs typeface="Consolas"/>
                <a:sym typeface="Consolas"/>
              </a:rPr>
              <a:t>class</a:t>
            </a:r>
            <a:r>
              <a:rPr lang="en" sz="1050">
                <a:solidFill>
                  <a:srgbClr val="1A1A1A"/>
                </a:solidFill>
                <a:highlight>
                  <a:srgbClr val="FFFF00"/>
                </a:highlight>
                <a:latin typeface="Consolas"/>
                <a:ea typeface="Consolas"/>
                <a:cs typeface="Consolas"/>
                <a:sym typeface="Consolas"/>
              </a:rPr>
              <a:t>=</a:t>
            </a:r>
            <a:r>
              <a:rPr lang="en" sz="1050">
                <a:solidFill>
                  <a:srgbClr val="3F831E"/>
                </a:solidFill>
                <a:highlight>
                  <a:srgbClr val="FFFF00"/>
                </a:highlight>
                <a:latin typeface="Consolas"/>
                <a:ea typeface="Consolas"/>
                <a:cs typeface="Consolas"/>
                <a:sym typeface="Consolas"/>
              </a:rPr>
              <a:t>"social-link github"</a:t>
            </a:r>
            <a:r>
              <a:rPr lang="en" sz="1050">
                <a:solidFill>
                  <a:srgbClr val="1A1A1A"/>
                </a:solidFill>
                <a:highlight>
                  <a:srgbClr val="FFFFFF"/>
                </a:highlight>
                <a:latin typeface="Consolas"/>
                <a:ea typeface="Consolas"/>
                <a:cs typeface="Consolas"/>
                <a:sym typeface="Consolas"/>
              </a:rPr>
              <a:t> </a:t>
            </a:r>
            <a:r>
              <a:rPr lang="en" sz="1050">
                <a:solidFill>
                  <a:srgbClr val="AF33A6"/>
                </a:solidFill>
                <a:highlight>
                  <a:srgbClr val="FFFFFF"/>
                </a:highlight>
                <a:latin typeface="Consolas"/>
                <a:ea typeface="Consolas"/>
                <a:cs typeface="Consolas"/>
                <a:sym typeface="Consolas"/>
              </a:rPr>
              <a:t>href</a:t>
            </a:r>
            <a:r>
              <a:rPr lang="en" sz="1050">
                <a:solidFill>
                  <a:srgbClr val="1A1A1A"/>
                </a:solidFill>
                <a:highlight>
                  <a:srgbClr val="FFFFFF"/>
                </a:highlight>
                <a:latin typeface="Consolas"/>
                <a:ea typeface="Consolas"/>
                <a:cs typeface="Consolas"/>
                <a:sym typeface="Consolas"/>
              </a:rPr>
              <a:t>=</a:t>
            </a:r>
            <a:r>
              <a:rPr lang="en" sz="1050">
                <a:solidFill>
                  <a:srgbClr val="3F831E"/>
                </a:solidFill>
                <a:highlight>
                  <a:srgbClr val="FFFFFF"/>
                </a:highlight>
                <a:latin typeface="Consolas"/>
                <a:ea typeface="Consolas"/>
                <a:cs typeface="Consolas"/>
                <a:sym typeface="Consolas"/>
              </a:rPr>
              <a:t>"https://...</a:t>
            </a:r>
            <a:r>
              <a:rPr lang="en" sz="1050">
                <a:solidFill>
                  <a:srgbClr val="1A1A1A"/>
                </a:solidFill>
                <a:highlight>
                  <a:srgbClr val="FFFFFF"/>
                </a:highlight>
                <a:latin typeface="Consolas"/>
                <a:ea typeface="Consolas"/>
                <a:cs typeface="Consolas"/>
                <a:sym typeface="Consolas"/>
              </a:rPr>
              <a:t>            </a:t>
            </a:r>
            <a:br>
              <a:rPr lang="en" sz="1050">
                <a:solidFill>
                  <a:srgbClr val="1A1A1A"/>
                </a:solidFill>
                <a:highlight>
                  <a:srgbClr val="FFFFFF"/>
                </a:highlight>
                <a:latin typeface="Consolas"/>
                <a:ea typeface="Consolas"/>
                <a:cs typeface="Consolas"/>
                <a:sym typeface="Consolas"/>
              </a:rPr>
            </a:b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&lt;/li&gt;</a:t>
            </a:r>
            <a:endParaRPr sz="1050">
              <a:solidFill>
                <a:srgbClr val="398BC9"/>
              </a:solidFill>
              <a:highlight>
                <a:srgbClr val="FFFFFF"/>
              </a:highlight>
              <a:latin typeface="Consolas"/>
              <a:ea typeface="Consolas"/>
              <a:cs typeface="Consolas"/>
              <a:sym typeface="Consolas"/>
            </a:endParaRPr>
          </a:p>
          <a:p>
            <a:pPr marL="0" lvl="0" indent="0" algn="l" rtl="0">
              <a:lnSpc>
                <a:spcPct val="100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&lt;li</a:t>
            </a:r>
            <a:r>
              <a:rPr lang="en" sz="1050">
                <a:solidFill>
                  <a:srgbClr val="1A1A1A"/>
                </a:solidFill>
                <a:highlight>
                  <a:srgbClr val="FFFF00"/>
                </a:highlight>
                <a:latin typeface="Consolas"/>
                <a:ea typeface="Consolas"/>
                <a:cs typeface="Consolas"/>
                <a:sym typeface="Consolas"/>
              </a:rPr>
              <a:t> </a:t>
            </a:r>
            <a:r>
              <a:rPr lang="en" sz="1050">
                <a:solidFill>
                  <a:srgbClr val="AF33A6"/>
                </a:solidFill>
                <a:highlight>
                  <a:srgbClr val="FFFF00"/>
                </a:highlight>
                <a:latin typeface="Consolas"/>
                <a:ea typeface="Consolas"/>
                <a:cs typeface="Consolas"/>
                <a:sym typeface="Consolas"/>
              </a:rPr>
              <a:t>class</a:t>
            </a:r>
            <a:r>
              <a:rPr lang="en" sz="1050">
                <a:solidFill>
                  <a:srgbClr val="1A1A1A"/>
                </a:solidFill>
                <a:highlight>
                  <a:srgbClr val="FFFF00"/>
                </a:highlight>
                <a:latin typeface="Consolas"/>
                <a:ea typeface="Consolas"/>
                <a:cs typeface="Consolas"/>
                <a:sym typeface="Consolas"/>
              </a:rPr>
              <a:t>=</a:t>
            </a:r>
            <a:r>
              <a:rPr lang="en" sz="1050">
                <a:solidFill>
                  <a:srgbClr val="3F831E"/>
                </a:solidFill>
                <a:highlight>
                  <a:srgbClr val="FFFF00"/>
                </a:highlight>
                <a:latin typeface="Consolas"/>
                <a:ea typeface="Consolas"/>
                <a:cs typeface="Consolas"/>
                <a:sym typeface="Consolas"/>
              </a:rPr>
              <a:t>"social-item"</a:t>
            </a:r>
            <a:r>
              <a:rPr lang="en" sz="1050">
                <a:solidFill>
                  <a:srgbClr val="398BC9"/>
                </a:solidFill>
                <a:highlight>
                  <a:srgbClr val="FFFFFF"/>
                </a:highlight>
                <a:latin typeface="Consolas"/>
                <a:ea typeface="Consolas"/>
                <a:cs typeface="Consolas"/>
                <a:sym typeface="Consolas"/>
              </a:rPr>
              <a:t>&gt;</a:t>
            </a:r>
            <a:endParaRPr sz="1050">
              <a:solidFill>
                <a:srgbClr val="398BC9"/>
              </a:solidFill>
              <a:highlight>
                <a:srgbClr val="FFFFFF"/>
              </a:highlight>
              <a:latin typeface="Consolas"/>
              <a:ea typeface="Consolas"/>
              <a:cs typeface="Consolas"/>
              <a:sym typeface="Consolas"/>
            </a:endParaRPr>
          </a:p>
          <a:p>
            <a:pPr marL="0" lvl="0" indent="0" algn="l" rtl="0">
              <a:lnSpc>
                <a:spcPct val="100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&lt;a</a:t>
            </a:r>
            <a:r>
              <a:rPr lang="en" sz="1050">
                <a:solidFill>
                  <a:srgbClr val="1A1A1A"/>
                </a:solidFill>
                <a:highlight>
                  <a:srgbClr val="FFFFFF"/>
                </a:highlight>
                <a:latin typeface="Consolas"/>
                <a:ea typeface="Consolas"/>
                <a:cs typeface="Consolas"/>
                <a:sym typeface="Consolas"/>
              </a:rPr>
              <a:t> </a:t>
            </a:r>
            <a:r>
              <a:rPr lang="en" sz="1050">
                <a:solidFill>
                  <a:srgbClr val="AF33A6"/>
                </a:solidFill>
                <a:highlight>
                  <a:srgbClr val="FFFF00"/>
                </a:highlight>
                <a:latin typeface="Consolas"/>
                <a:ea typeface="Consolas"/>
                <a:cs typeface="Consolas"/>
                <a:sym typeface="Consolas"/>
              </a:rPr>
              <a:t>class</a:t>
            </a:r>
            <a:r>
              <a:rPr lang="en" sz="1050">
                <a:solidFill>
                  <a:srgbClr val="1A1A1A"/>
                </a:solidFill>
                <a:highlight>
                  <a:srgbClr val="FFFF00"/>
                </a:highlight>
                <a:latin typeface="Consolas"/>
                <a:ea typeface="Consolas"/>
                <a:cs typeface="Consolas"/>
                <a:sym typeface="Consolas"/>
              </a:rPr>
              <a:t>=</a:t>
            </a:r>
            <a:r>
              <a:rPr lang="en" sz="1050">
                <a:solidFill>
                  <a:srgbClr val="3F831E"/>
                </a:solidFill>
                <a:highlight>
                  <a:srgbClr val="FFFF00"/>
                </a:highlight>
                <a:latin typeface="Consolas"/>
                <a:ea typeface="Consolas"/>
                <a:cs typeface="Consolas"/>
                <a:sym typeface="Consolas"/>
              </a:rPr>
              <a:t>"social-link youtube"</a:t>
            </a:r>
            <a:r>
              <a:rPr lang="en" sz="1050">
                <a:solidFill>
                  <a:srgbClr val="1A1A1A"/>
                </a:solidFill>
                <a:highlight>
                  <a:srgbClr val="FFFFFF"/>
                </a:highlight>
                <a:latin typeface="Consolas"/>
                <a:ea typeface="Consolas"/>
                <a:cs typeface="Consolas"/>
                <a:sym typeface="Consolas"/>
              </a:rPr>
              <a:t> </a:t>
            </a:r>
            <a:r>
              <a:rPr lang="en" sz="1050">
                <a:solidFill>
                  <a:srgbClr val="AF33A6"/>
                </a:solidFill>
                <a:highlight>
                  <a:srgbClr val="FFFFFF"/>
                </a:highlight>
                <a:latin typeface="Consolas"/>
                <a:ea typeface="Consolas"/>
                <a:cs typeface="Consolas"/>
                <a:sym typeface="Consolas"/>
              </a:rPr>
              <a:t>href</a:t>
            </a:r>
            <a:r>
              <a:rPr lang="en" sz="1050">
                <a:solidFill>
                  <a:srgbClr val="1A1A1A"/>
                </a:solidFill>
                <a:highlight>
                  <a:srgbClr val="FFFFFF"/>
                </a:highlight>
                <a:latin typeface="Consolas"/>
                <a:ea typeface="Consolas"/>
                <a:cs typeface="Consolas"/>
                <a:sym typeface="Consolas"/>
              </a:rPr>
              <a:t>=</a:t>
            </a:r>
            <a:r>
              <a:rPr lang="en" sz="1050">
                <a:solidFill>
                  <a:srgbClr val="3F831E"/>
                </a:solidFill>
                <a:highlight>
                  <a:srgbClr val="FFFFFF"/>
                </a:highlight>
                <a:latin typeface="Consolas"/>
                <a:ea typeface="Consolas"/>
                <a:cs typeface="Consolas"/>
                <a:sym typeface="Consolas"/>
              </a:rPr>
              <a:t>"https://...</a:t>
            </a:r>
            <a:r>
              <a:rPr lang="en" sz="1050">
                <a:solidFill>
                  <a:srgbClr val="1A1A1A"/>
                </a:solidFill>
                <a:highlight>
                  <a:srgbClr val="FFFFFF"/>
                </a:highlight>
                <a:latin typeface="Consolas"/>
                <a:ea typeface="Consolas"/>
                <a:cs typeface="Consolas"/>
                <a:sym typeface="Consolas"/>
              </a:rPr>
              <a:t>             </a:t>
            </a:r>
            <a:br>
              <a:rPr lang="en" sz="1050">
                <a:solidFill>
                  <a:srgbClr val="1A1A1A"/>
                </a:solidFill>
                <a:highlight>
                  <a:srgbClr val="FFFFFF"/>
                </a:highlight>
                <a:latin typeface="Consolas"/>
                <a:ea typeface="Consolas"/>
                <a:cs typeface="Consolas"/>
                <a:sym typeface="Consolas"/>
              </a:rPr>
            </a:b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&lt;/li&gt;</a:t>
            </a:r>
            <a:br>
              <a:rPr lang="en" sz="1050">
                <a:solidFill>
                  <a:srgbClr val="398BC9"/>
                </a:solidFill>
                <a:highlight>
                  <a:srgbClr val="FFFFFF"/>
                </a:highlight>
                <a:latin typeface="Consolas"/>
                <a:ea typeface="Consolas"/>
                <a:cs typeface="Consolas"/>
                <a:sym typeface="Consolas"/>
              </a:rPr>
            </a:br>
            <a:r>
              <a:rPr lang="en" sz="1050">
                <a:solidFill>
                  <a:srgbClr val="398BC9"/>
                </a:solidFill>
                <a:highlight>
                  <a:srgbClr val="FFFFFF"/>
                </a:highlight>
                <a:latin typeface="Consolas"/>
                <a:ea typeface="Consolas"/>
                <a:cs typeface="Consolas"/>
                <a:sym typeface="Consolas"/>
              </a:rPr>
              <a:t>    &lt;/ul&gt;</a:t>
            </a:r>
            <a:br>
              <a:rPr lang="en" sz="1050">
                <a:solidFill>
                  <a:srgbClr val="398BC9"/>
                </a:solidFill>
                <a:highlight>
                  <a:srgbClr val="FFFFFF"/>
                </a:highlight>
                <a:latin typeface="Consolas"/>
                <a:ea typeface="Consolas"/>
                <a:cs typeface="Consolas"/>
                <a:sym typeface="Consolas"/>
              </a:rPr>
            </a:br>
            <a:r>
              <a:rPr lang="en" sz="1050">
                <a:solidFill>
                  <a:srgbClr val="333333"/>
                </a:solidFill>
                <a:highlight>
                  <a:srgbClr val="FFFFFF"/>
                </a:highlight>
                <a:latin typeface="Consolas"/>
                <a:ea typeface="Consolas"/>
                <a:cs typeface="Consolas"/>
                <a:sym typeface="Consolas"/>
              </a:rPr>
              <a:t>    ...</a:t>
            </a:r>
            <a:endParaRPr sz="1050">
              <a:solidFill>
                <a:srgbClr val="333333"/>
              </a:solidFill>
              <a:highlight>
                <a:srgbClr val="FFFFFF"/>
              </a:highlight>
              <a:latin typeface="Consolas"/>
              <a:ea typeface="Consolas"/>
              <a:cs typeface="Consolas"/>
              <a:sym typeface="Consolas"/>
            </a:endParaRPr>
          </a:p>
          <a:p>
            <a:pPr marL="0" lvl="0" indent="0" algn="l" rtl="0">
              <a:lnSpc>
                <a:spcPct val="115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endParaRPr sz="1050">
              <a:solidFill>
                <a:srgbClr val="398BC9"/>
              </a:solidFill>
              <a:highlight>
                <a:srgbClr val="FFFFFF"/>
              </a:highlight>
              <a:latin typeface="Consolas"/>
              <a:ea typeface="Consolas"/>
              <a:cs typeface="Consolas"/>
              <a:sym typeface="Consolas"/>
            </a:endParaRPr>
          </a:p>
        </p:txBody>
      </p:sp>
      <p:grpSp>
        <p:nvGrpSpPr>
          <p:cNvPr id="678" name="Google Shape;678;p77"/>
          <p:cNvGrpSpPr/>
          <p:nvPr/>
        </p:nvGrpSpPr>
        <p:grpSpPr>
          <a:xfrm>
            <a:off x="6288171" y="1195994"/>
            <a:ext cx="2714848" cy="3653541"/>
            <a:chOff x="6092896" y="1233444"/>
            <a:chExt cx="2714848" cy="3653541"/>
          </a:xfrm>
        </p:grpSpPr>
        <p:pic>
          <p:nvPicPr>
            <p:cNvPr id="679" name="Google Shape;679;p77"/>
            <p:cNvPicPr preferRelativeResize="0"/>
            <p:nvPr/>
          </p:nvPicPr>
          <p:blipFill>
            <a:blip r:embed="rId4">
              <a:alphaModFix/>
            </a:blip>
            <a:stretch>
              <a:fillRect/>
            </a:stretch>
          </p:blipFill>
          <p:spPr>
            <a:xfrm>
              <a:off x="6092896" y="1233444"/>
              <a:ext cx="2714848" cy="3653541"/>
            </a:xfrm>
            <a:prstGeom prst="rect">
              <a:avLst/>
            </a:prstGeom>
            <a:noFill/>
            <a:ln>
              <a:noFill/>
            </a:ln>
          </p:spPr>
        </p:pic>
        <p:pic>
          <p:nvPicPr>
            <p:cNvPr id="680" name="Google Shape;680;p77"/>
            <p:cNvPicPr preferRelativeResize="0"/>
            <p:nvPr/>
          </p:nvPicPr>
          <p:blipFill>
            <a:blip r:embed="rId5">
              <a:alphaModFix/>
            </a:blip>
            <a:stretch>
              <a:fillRect/>
            </a:stretch>
          </p:blipFill>
          <p:spPr>
            <a:xfrm>
              <a:off x="7313796" y="1855508"/>
              <a:ext cx="232462" cy="156560"/>
            </a:xfrm>
            <a:prstGeom prst="rect">
              <a:avLst/>
            </a:prstGeom>
            <a:noFill/>
            <a:ln>
              <a:noFill/>
            </a:ln>
          </p:spPr>
        </p:pic>
      </p:gr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gradFill>
          <a:gsLst>
            <a:gs pos="0">
              <a:srgbClr val="44506E"/>
            </a:gs>
            <a:gs pos="58000">
              <a:schemeClr val="dk1"/>
            </a:gs>
            <a:gs pos="100000">
              <a:schemeClr val="dk1"/>
            </a:gs>
          </a:gsLst>
          <a:path path="circle">
            <a:fillToRect l="100000" t="100000"/>
          </a:path>
          <a:tileRect r="-100000" b="-100000"/>
        </a:gradFill>
        <a:effectLst/>
      </p:bgPr>
    </p:bg>
    <p:spTree>
      <p:nvGrpSpPr>
        <p:cNvPr id="1" name="Shape 684"/>
        <p:cNvGrpSpPr/>
        <p:nvPr/>
      </p:nvGrpSpPr>
      <p:grpSpPr>
        <a:xfrm>
          <a:off x="0" y="0"/>
          <a:ext cx="0" cy="0"/>
          <a:chOff x="0" y="0"/>
          <a:chExt cx="0" cy="0"/>
        </a:xfrm>
      </p:grpSpPr>
      <p:sp>
        <p:nvSpPr>
          <p:cNvPr id="685" name="Google Shape;685;p78"/>
          <p:cNvSpPr txBox="1">
            <a:spLocks noGrp="1"/>
          </p:cNvSpPr>
          <p:nvPr>
            <p:ph type="ctrTitle"/>
          </p:nvPr>
        </p:nvSpPr>
        <p:spPr>
          <a:xfrm>
            <a:off x="779100" y="984950"/>
            <a:ext cx="6957300" cy="1572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styles.css</a:t>
            </a:r>
            <a:endParaRPr/>
          </a:p>
          <a:p>
            <a:pPr marL="0" lvl="0" indent="0" algn="l" rtl="0">
              <a:spcBef>
                <a:spcPts val="0"/>
              </a:spcBef>
              <a:spcAft>
                <a:spcPts val="0"/>
              </a:spcAft>
              <a:buNone/>
            </a:pPr>
            <a:endParaRPr sz="5000"/>
          </a:p>
        </p:txBody>
      </p:sp>
      <p:sp>
        <p:nvSpPr>
          <p:cNvPr id="686" name="Google Shape;686;p78"/>
          <p:cNvSpPr/>
          <p:nvPr/>
        </p:nvSpPr>
        <p:spPr>
          <a:xfrm>
            <a:off x="783225" y="2120200"/>
            <a:ext cx="5281500" cy="1885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78"/>
          <p:cNvSpPr txBox="1"/>
          <p:nvPr/>
        </p:nvSpPr>
        <p:spPr>
          <a:xfrm>
            <a:off x="1049700" y="2300775"/>
            <a:ext cx="4874700" cy="12756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050">
                <a:solidFill>
                  <a:srgbClr val="398BC9"/>
                </a:solidFill>
                <a:highlight>
                  <a:srgbClr val="FFFFFF"/>
                </a:highlight>
                <a:latin typeface="Consolas"/>
                <a:ea typeface="Consolas"/>
                <a:cs typeface="Consolas"/>
                <a:sym typeface="Consolas"/>
              </a:rPr>
              <a:t>footer</a:t>
            </a:r>
            <a:r>
              <a:rPr lang="en" sz="1050">
                <a:solidFill>
                  <a:srgbClr val="1A1A1A"/>
                </a:solidFill>
                <a:highlight>
                  <a:srgbClr val="FFFFFF"/>
                </a:highlight>
                <a:latin typeface="Consolas"/>
                <a:ea typeface="Consolas"/>
                <a:cs typeface="Consolas"/>
                <a:sym typeface="Consolas"/>
              </a:rPr>
              <a:t> {</a:t>
            </a:r>
            <a:endParaRPr sz="1050">
              <a:solidFill>
                <a:srgbClr val="1A1A1A"/>
              </a:solidFill>
              <a:highlight>
                <a:srgbClr val="FFFFFF"/>
              </a:highlight>
              <a:latin typeface="Consolas"/>
              <a:ea typeface="Consolas"/>
              <a:cs typeface="Consolas"/>
              <a:sym typeface="Consolas"/>
            </a:endParaRPr>
          </a:p>
          <a:p>
            <a:pPr marL="0" lvl="0" indent="0" algn="l" rtl="0">
              <a:lnSpc>
                <a:spcPct val="115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padding</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var</a:t>
            </a:r>
            <a:r>
              <a:rPr lang="en" sz="1050">
                <a:solidFill>
                  <a:srgbClr val="1A1A1A"/>
                </a:solidFill>
                <a:highlight>
                  <a:srgbClr val="FFFFFF"/>
                </a:highlight>
                <a:latin typeface="Consolas"/>
                <a:ea typeface="Consolas"/>
                <a:cs typeface="Consolas"/>
                <a:sym typeface="Consolas"/>
              </a:rPr>
              <a:t>(</a:t>
            </a:r>
            <a:r>
              <a:rPr lang="en" sz="1050">
                <a:solidFill>
                  <a:srgbClr val="333333"/>
                </a:solidFill>
                <a:highlight>
                  <a:srgbClr val="FFFFFF"/>
                </a:highlight>
                <a:latin typeface="Consolas"/>
                <a:ea typeface="Consolas"/>
                <a:cs typeface="Consolas"/>
                <a:sym typeface="Consolas"/>
              </a:rPr>
              <a:t>--spacing</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marL="0" lvl="0" indent="0" algn="l" rtl="0">
              <a:lnSpc>
                <a:spcPct val="115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text-align</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center</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marL="0" lvl="0" indent="0" algn="l" rtl="0">
              <a:lnSpc>
                <a:spcPct val="115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background-color</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#333;</a:t>
            </a:r>
            <a:endParaRPr sz="1050">
              <a:solidFill>
                <a:srgbClr val="1A1A1A"/>
              </a:solidFill>
              <a:highlight>
                <a:srgbClr val="FFFFFF"/>
              </a:highlight>
              <a:latin typeface="Consolas"/>
              <a:ea typeface="Consolas"/>
              <a:cs typeface="Consolas"/>
              <a:sym typeface="Consolas"/>
            </a:endParaRPr>
          </a:p>
          <a:p>
            <a:pPr marL="0" lvl="0" indent="0" algn="l" rtl="0">
              <a:lnSpc>
                <a:spcPct val="115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color</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white</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marL="0" lvl="0" indent="0" algn="l" rtl="0">
              <a:lnSpc>
                <a:spcPct val="115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a:t>
            </a:r>
            <a:endParaRPr sz="1050">
              <a:solidFill>
                <a:srgbClr val="398BC9"/>
              </a:solidFill>
              <a:highlight>
                <a:srgbClr val="FFFFFF"/>
              </a:highlight>
              <a:latin typeface="Consolas"/>
              <a:ea typeface="Consolas"/>
              <a:cs typeface="Consolas"/>
              <a:sym typeface="Consolas"/>
            </a:endParaRPr>
          </a:p>
        </p:txBody>
      </p:sp>
      <p:grpSp>
        <p:nvGrpSpPr>
          <p:cNvPr id="688" name="Google Shape;688;p78"/>
          <p:cNvGrpSpPr/>
          <p:nvPr/>
        </p:nvGrpSpPr>
        <p:grpSpPr>
          <a:xfrm>
            <a:off x="6288171" y="1195994"/>
            <a:ext cx="2714848" cy="3653541"/>
            <a:chOff x="6092896" y="1233444"/>
            <a:chExt cx="2714848" cy="3653541"/>
          </a:xfrm>
        </p:grpSpPr>
        <p:pic>
          <p:nvPicPr>
            <p:cNvPr id="689" name="Google Shape;689;p78"/>
            <p:cNvPicPr preferRelativeResize="0"/>
            <p:nvPr/>
          </p:nvPicPr>
          <p:blipFill>
            <a:blip r:embed="rId3">
              <a:alphaModFix/>
            </a:blip>
            <a:stretch>
              <a:fillRect/>
            </a:stretch>
          </p:blipFill>
          <p:spPr>
            <a:xfrm>
              <a:off x="6092896" y="1233444"/>
              <a:ext cx="2714848" cy="3653541"/>
            </a:xfrm>
            <a:prstGeom prst="rect">
              <a:avLst/>
            </a:prstGeom>
            <a:noFill/>
            <a:ln>
              <a:noFill/>
            </a:ln>
          </p:spPr>
        </p:pic>
        <p:pic>
          <p:nvPicPr>
            <p:cNvPr id="690" name="Google Shape;690;p78"/>
            <p:cNvPicPr preferRelativeResize="0"/>
            <p:nvPr/>
          </p:nvPicPr>
          <p:blipFill>
            <a:blip r:embed="rId4">
              <a:alphaModFix/>
            </a:blip>
            <a:stretch>
              <a:fillRect/>
            </a:stretch>
          </p:blipFill>
          <p:spPr>
            <a:xfrm>
              <a:off x="7313796" y="1855508"/>
              <a:ext cx="232462" cy="156560"/>
            </a:xfrm>
            <a:prstGeom prst="rect">
              <a:avLst/>
            </a:prstGeom>
            <a:noFill/>
            <a:ln>
              <a:noFill/>
            </a:ln>
          </p:spPr>
        </p:pic>
      </p:gr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gradFill>
          <a:gsLst>
            <a:gs pos="0">
              <a:srgbClr val="44506E"/>
            </a:gs>
            <a:gs pos="58000">
              <a:schemeClr val="dk1"/>
            </a:gs>
            <a:gs pos="100000">
              <a:schemeClr val="dk1"/>
            </a:gs>
          </a:gsLst>
          <a:path path="circle">
            <a:fillToRect l="100000" t="100000"/>
          </a:path>
          <a:tileRect r="-100000" b="-100000"/>
        </a:gradFill>
        <a:effectLst/>
      </p:bgPr>
    </p:bg>
    <p:spTree>
      <p:nvGrpSpPr>
        <p:cNvPr id="1" name="Shape 694"/>
        <p:cNvGrpSpPr/>
        <p:nvPr/>
      </p:nvGrpSpPr>
      <p:grpSpPr>
        <a:xfrm>
          <a:off x="0" y="0"/>
          <a:ext cx="0" cy="0"/>
          <a:chOff x="0" y="0"/>
          <a:chExt cx="0" cy="0"/>
        </a:xfrm>
      </p:grpSpPr>
      <p:sp>
        <p:nvSpPr>
          <p:cNvPr id="695" name="Google Shape;695;p79"/>
          <p:cNvSpPr txBox="1">
            <a:spLocks noGrp="1"/>
          </p:cNvSpPr>
          <p:nvPr>
            <p:ph type="ctrTitle"/>
          </p:nvPr>
        </p:nvSpPr>
        <p:spPr>
          <a:xfrm>
            <a:off x="779100" y="984950"/>
            <a:ext cx="6957300" cy="1572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styles.css</a:t>
            </a:r>
            <a:endParaRPr/>
          </a:p>
          <a:p>
            <a:pPr marL="0" lvl="0" indent="0" algn="l" rtl="0">
              <a:spcBef>
                <a:spcPts val="0"/>
              </a:spcBef>
              <a:spcAft>
                <a:spcPts val="0"/>
              </a:spcAft>
              <a:buNone/>
            </a:pPr>
            <a:endParaRPr sz="5000"/>
          </a:p>
        </p:txBody>
      </p:sp>
      <p:sp>
        <p:nvSpPr>
          <p:cNvPr id="696" name="Google Shape;696;p79"/>
          <p:cNvSpPr/>
          <p:nvPr/>
        </p:nvSpPr>
        <p:spPr>
          <a:xfrm>
            <a:off x="783225" y="2120200"/>
            <a:ext cx="5281500" cy="1885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79"/>
          <p:cNvSpPr txBox="1"/>
          <p:nvPr/>
        </p:nvSpPr>
        <p:spPr>
          <a:xfrm>
            <a:off x="1049700" y="2300775"/>
            <a:ext cx="4874700" cy="12756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050">
                <a:solidFill>
                  <a:srgbClr val="AF33A6"/>
                </a:solidFill>
                <a:highlight>
                  <a:srgbClr val="FFFFFF"/>
                </a:highlight>
                <a:latin typeface="Consolas"/>
                <a:ea typeface="Consolas"/>
                <a:cs typeface="Consolas"/>
                <a:sym typeface="Consolas"/>
              </a:rPr>
              <a:t>.social</a:t>
            </a:r>
            <a:r>
              <a:rPr lang="en" sz="1050">
                <a:solidFill>
                  <a:srgbClr val="1A1A1A"/>
                </a:solidFill>
                <a:highlight>
                  <a:srgbClr val="FFFFFF"/>
                </a:highlight>
                <a:latin typeface="Consolas"/>
                <a:ea typeface="Consolas"/>
                <a:cs typeface="Consolas"/>
                <a:sym typeface="Consolas"/>
              </a:rPr>
              <a:t> {</a:t>
            </a:r>
            <a:endParaRPr sz="1050">
              <a:solidFill>
                <a:srgbClr val="1A1A1A"/>
              </a:solidFill>
              <a:highlight>
                <a:srgbClr val="FFFFFF"/>
              </a:highlight>
              <a:latin typeface="Consolas"/>
              <a:ea typeface="Consolas"/>
              <a:cs typeface="Consolas"/>
              <a:sym typeface="Consolas"/>
            </a:endParaRPr>
          </a:p>
          <a:p>
            <a:pPr marL="0" lvl="0" indent="0" algn="l" rtl="0">
              <a:lnSpc>
                <a:spcPct val="115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display</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flex</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marL="0" lvl="0" indent="0" algn="l" rtl="0">
              <a:lnSpc>
                <a:spcPct val="115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justify-content</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center</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marL="0" lvl="0" indent="0" algn="l" rtl="0">
              <a:lnSpc>
                <a:spcPct val="115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margin-bottom:</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var</a:t>
            </a:r>
            <a:r>
              <a:rPr lang="en" sz="1050">
                <a:solidFill>
                  <a:srgbClr val="1A1A1A"/>
                </a:solidFill>
                <a:highlight>
                  <a:srgbClr val="FFFFFF"/>
                </a:highlight>
                <a:latin typeface="Consolas"/>
                <a:ea typeface="Consolas"/>
                <a:cs typeface="Consolas"/>
                <a:sym typeface="Consolas"/>
              </a:rPr>
              <a:t>(</a:t>
            </a:r>
            <a:r>
              <a:rPr lang="en" sz="1050">
                <a:solidFill>
                  <a:srgbClr val="333333"/>
                </a:solidFill>
                <a:highlight>
                  <a:srgbClr val="FFFFFF"/>
                </a:highlight>
                <a:latin typeface="Consolas"/>
                <a:ea typeface="Consolas"/>
                <a:cs typeface="Consolas"/>
                <a:sym typeface="Consolas"/>
              </a:rPr>
              <a:t>--spacing</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marL="0" lvl="0" indent="0" algn="l" rtl="0">
              <a:lnSpc>
                <a:spcPct val="115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marL="0" lvl="0" indent="0" algn="l" rtl="0">
              <a:lnSpc>
                <a:spcPct val="115000"/>
              </a:lnSpc>
              <a:spcBef>
                <a:spcPts val="0"/>
              </a:spcBef>
              <a:spcAft>
                <a:spcPts val="0"/>
              </a:spcAft>
              <a:buNone/>
            </a:pPr>
            <a:endParaRPr sz="1050">
              <a:solidFill>
                <a:srgbClr val="398BC9"/>
              </a:solidFill>
              <a:highlight>
                <a:srgbClr val="FFFFFF"/>
              </a:highlight>
              <a:latin typeface="Consolas"/>
              <a:ea typeface="Consolas"/>
              <a:cs typeface="Consolas"/>
              <a:sym typeface="Consolas"/>
            </a:endParaRPr>
          </a:p>
        </p:txBody>
      </p:sp>
      <p:grpSp>
        <p:nvGrpSpPr>
          <p:cNvPr id="698" name="Google Shape;698;p79"/>
          <p:cNvGrpSpPr/>
          <p:nvPr/>
        </p:nvGrpSpPr>
        <p:grpSpPr>
          <a:xfrm>
            <a:off x="6288171" y="1195994"/>
            <a:ext cx="2714848" cy="3653541"/>
            <a:chOff x="6092896" y="1233444"/>
            <a:chExt cx="2714848" cy="3653541"/>
          </a:xfrm>
        </p:grpSpPr>
        <p:pic>
          <p:nvPicPr>
            <p:cNvPr id="699" name="Google Shape;699;p79"/>
            <p:cNvPicPr preferRelativeResize="0"/>
            <p:nvPr/>
          </p:nvPicPr>
          <p:blipFill>
            <a:blip r:embed="rId3">
              <a:alphaModFix/>
            </a:blip>
            <a:stretch>
              <a:fillRect/>
            </a:stretch>
          </p:blipFill>
          <p:spPr>
            <a:xfrm>
              <a:off x="6092896" y="1233444"/>
              <a:ext cx="2714848" cy="3653541"/>
            </a:xfrm>
            <a:prstGeom prst="rect">
              <a:avLst/>
            </a:prstGeom>
            <a:noFill/>
            <a:ln>
              <a:noFill/>
            </a:ln>
          </p:spPr>
        </p:pic>
        <p:pic>
          <p:nvPicPr>
            <p:cNvPr id="700" name="Google Shape;700;p79"/>
            <p:cNvPicPr preferRelativeResize="0"/>
            <p:nvPr/>
          </p:nvPicPr>
          <p:blipFill>
            <a:blip r:embed="rId4">
              <a:alphaModFix/>
            </a:blip>
            <a:stretch>
              <a:fillRect/>
            </a:stretch>
          </p:blipFill>
          <p:spPr>
            <a:xfrm>
              <a:off x="7313796" y="1855508"/>
              <a:ext cx="232462" cy="156560"/>
            </a:xfrm>
            <a:prstGeom prst="rect">
              <a:avLst/>
            </a:prstGeom>
            <a:noFill/>
            <a:ln>
              <a:noFill/>
            </a:ln>
          </p:spPr>
        </p:pic>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7"/>
          <p:cNvSpPr txBox="1">
            <a:spLocks noGrp="1"/>
          </p:cNvSpPr>
          <p:nvPr>
            <p:ph type="ctrTitle"/>
          </p:nvPr>
        </p:nvSpPr>
        <p:spPr>
          <a:xfrm>
            <a:off x="779100" y="1137350"/>
            <a:ext cx="4959600" cy="28689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Introduction </a:t>
            </a:r>
            <a:br>
              <a:rPr lang="en"/>
            </a:br>
            <a:r>
              <a:rPr lang="en"/>
              <a:t>to CSS</a:t>
            </a:r>
            <a:endParaRPr/>
          </a:p>
        </p:txBody>
      </p:sp>
      <p:pic>
        <p:nvPicPr>
          <p:cNvPr id="107" name="Google Shape;107;p17"/>
          <p:cNvPicPr preferRelativeResize="0"/>
          <p:nvPr/>
        </p:nvPicPr>
        <p:blipFill>
          <a:blip r:embed="rId3">
            <a:alphaModFix/>
          </a:blip>
          <a:stretch>
            <a:fillRect/>
          </a:stretch>
        </p:blipFill>
        <p:spPr>
          <a:xfrm>
            <a:off x="5421650" y="679648"/>
            <a:ext cx="2682300" cy="3784299"/>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gradFill>
          <a:gsLst>
            <a:gs pos="0">
              <a:srgbClr val="44506E"/>
            </a:gs>
            <a:gs pos="58000">
              <a:schemeClr val="dk1"/>
            </a:gs>
            <a:gs pos="100000">
              <a:schemeClr val="dk1"/>
            </a:gs>
          </a:gsLst>
          <a:path path="circle">
            <a:fillToRect l="100000" t="100000"/>
          </a:path>
          <a:tileRect r="-100000" b="-100000"/>
        </a:gradFill>
        <a:effectLst/>
      </p:bgPr>
    </p:bg>
    <p:spTree>
      <p:nvGrpSpPr>
        <p:cNvPr id="1" name="Shape 704"/>
        <p:cNvGrpSpPr/>
        <p:nvPr/>
      </p:nvGrpSpPr>
      <p:grpSpPr>
        <a:xfrm>
          <a:off x="0" y="0"/>
          <a:ext cx="0" cy="0"/>
          <a:chOff x="0" y="0"/>
          <a:chExt cx="0" cy="0"/>
        </a:xfrm>
      </p:grpSpPr>
      <p:sp>
        <p:nvSpPr>
          <p:cNvPr id="705" name="Google Shape;705;p80"/>
          <p:cNvSpPr txBox="1">
            <a:spLocks noGrp="1"/>
          </p:cNvSpPr>
          <p:nvPr>
            <p:ph type="ctrTitle"/>
          </p:nvPr>
        </p:nvSpPr>
        <p:spPr>
          <a:xfrm>
            <a:off x="779100" y="984950"/>
            <a:ext cx="6957300" cy="1572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styles.css</a:t>
            </a:r>
            <a:endParaRPr/>
          </a:p>
          <a:p>
            <a:pPr marL="0" lvl="0" indent="0" algn="l" rtl="0">
              <a:spcBef>
                <a:spcPts val="0"/>
              </a:spcBef>
              <a:spcAft>
                <a:spcPts val="0"/>
              </a:spcAft>
              <a:buNone/>
            </a:pPr>
            <a:endParaRPr sz="5000"/>
          </a:p>
        </p:txBody>
      </p:sp>
      <p:sp>
        <p:nvSpPr>
          <p:cNvPr id="706" name="Google Shape;706;p80"/>
          <p:cNvSpPr/>
          <p:nvPr/>
        </p:nvSpPr>
        <p:spPr>
          <a:xfrm>
            <a:off x="783225" y="2120200"/>
            <a:ext cx="5281500" cy="1885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80"/>
          <p:cNvSpPr txBox="1"/>
          <p:nvPr/>
        </p:nvSpPr>
        <p:spPr>
          <a:xfrm>
            <a:off x="1049700" y="2300775"/>
            <a:ext cx="4874700" cy="785100"/>
          </a:xfrm>
          <a:prstGeom prst="rect">
            <a:avLst/>
          </a:prstGeom>
          <a:noFill/>
          <a:ln>
            <a:noFill/>
          </a:ln>
        </p:spPr>
        <p:txBody>
          <a:bodyPr spcFirstLastPara="1" wrap="square" lIns="91425" tIns="91425" rIns="91425" bIns="91425" anchor="t" anchorCtr="0">
            <a:spAutoFit/>
          </a:bodyPr>
          <a:lstStyle/>
          <a:p>
            <a:pPr marL="0" lvl="0" indent="0" algn="l" rtl="0">
              <a:lnSpc>
                <a:spcPct val="135714"/>
              </a:lnSpc>
              <a:spcBef>
                <a:spcPts val="0"/>
              </a:spcBef>
              <a:spcAft>
                <a:spcPts val="0"/>
              </a:spcAft>
              <a:buNone/>
            </a:pPr>
            <a:r>
              <a:rPr lang="en" sz="1050">
                <a:solidFill>
                  <a:srgbClr val="AF33A6"/>
                </a:solidFill>
                <a:highlight>
                  <a:srgbClr val="FFFFFF"/>
                </a:highlight>
                <a:latin typeface="Consolas"/>
                <a:ea typeface="Consolas"/>
                <a:cs typeface="Consolas"/>
                <a:sym typeface="Consolas"/>
              </a:rPr>
              <a:t>.social-item</a:t>
            </a:r>
            <a:r>
              <a:rPr lang="en" sz="1050">
                <a:solidFill>
                  <a:srgbClr val="1A1A1A"/>
                </a:solidFill>
                <a:highlight>
                  <a:srgbClr val="FFFFFF"/>
                </a:highlight>
                <a:latin typeface="Consolas"/>
                <a:ea typeface="Consolas"/>
                <a:cs typeface="Consolas"/>
                <a:sym typeface="Consolas"/>
              </a:rPr>
              <a:t> {</a:t>
            </a:r>
            <a:endParaRPr sz="1050">
              <a:solidFill>
                <a:srgbClr val="1A1A1A"/>
              </a:solidFill>
              <a:highlight>
                <a:srgbClr val="FFFFFF"/>
              </a:highlight>
              <a:latin typeface="Consolas"/>
              <a:ea typeface="Consolas"/>
              <a:cs typeface="Consolas"/>
              <a:sym typeface="Consolas"/>
            </a:endParaRPr>
          </a:p>
          <a:p>
            <a:pPr marL="0" lvl="0" indent="0" algn="l" rtl="0">
              <a:lnSpc>
                <a:spcPct val="135714"/>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margin</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0</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2</a:t>
            </a:r>
            <a:r>
              <a:rPr lang="en" sz="1050">
                <a:solidFill>
                  <a:srgbClr val="7B1FA2"/>
                </a:solidFill>
                <a:highlight>
                  <a:srgbClr val="FFFFFF"/>
                </a:highlight>
                <a:latin typeface="Consolas"/>
                <a:ea typeface="Consolas"/>
                <a:cs typeface="Consolas"/>
                <a:sym typeface="Consolas"/>
              </a:rPr>
              <a:t>rem</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marL="0" lvl="0" indent="0" algn="l" rtl="0">
              <a:lnSpc>
                <a:spcPct val="135714"/>
              </a:lnSpc>
              <a:spcBef>
                <a:spcPts val="0"/>
              </a:spcBef>
              <a:spcAft>
                <a:spcPts val="0"/>
              </a:spcAft>
              <a:buNone/>
            </a:pPr>
            <a:r>
              <a:rPr lang="en" sz="1050">
                <a:solidFill>
                  <a:srgbClr val="1A1A1A"/>
                </a:solidFill>
                <a:highlight>
                  <a:srgbClr val="FFFFFF"/>
                </a:highlight>
                <a:latin typeface="Consolas"/>
                <a:ea typeface="Consolas"/>
                <a:cs typeface="Consolas"/>
                <a:sym typeface="Consolas"/>
              </a:rPr>
              <a:t>}</a:t>
            </a:r>
            <a:endParaRPr sz="1050">
              <a:solidFill>
                <a:srgbClr val="AF33A6"/>
              </a:solidFill>
              <a:highlight>
                <a:srgbClr val="FFFFFF"/>
              </a:highlight>
              <a:latin typeface="Consolas"/>
              <a:ea typeface="Consolas"/>
              <a:cs typeface="Consolas"/>
              <a:sym typeface="Consolas"/>
            </a:endParaRPr>
          </a:p>
        </p:txBody>
      </p:sp>
      <p:grpSp>
        <p:nvGrpSpPr>
          <p:cNvPr id="708" name="Google Shape;708;p80"/>
          <p:cNvGrpSpPr/>
          <p:nvPr/>
        </p:nvGrpSpPr>
        <p:grpSpPr>
          <a:xfrm>
            <a:off x="6288171" y="1195994"/>
            <a:ext cx="2714848" cy="3653541"/>
            <a:chOff x="6092896" y="1233444"/>
            <a:chExt cx="2714848" cy="3653541"/>
          </a:xfrm>
        </p:grpSpPr>
        <p:pic>
          <p:nvPicPr>
            <p:cNvPr id="709" name="Google Shape;709;p80"/>
            <p:cNvPicPr preferRelativeResize="0"/>
            <p:nvPr/>
          </p:nvPicPr>
          <p:blipFill>
            <a:blip r:embed="rId3">
              <a:alphaModFix/>
            </a:blip>
            <a:stretch>
              <a:fillRect/>
            </a:stretch>
          </p:blipFill>
          <p:spPr>
            <a:xfrm>
              <a:off x="6092896" y="1233444"/>
              <a:ext cx="2714848" cy="3653541"/>
            </a:xfrm>
            <a:prstGeom prst="rect">
              <a:avLst/>
            </a:prstGeom>
            <a:noFill/>
            <a:ln>
              <a:noFill/>
            </a:ln>
          </p:spPr>
        </p:pic>
        <p:pic>
          <p:nvPicPr>
            <p:cNvPr id="710" name="Google Shape;710;p80"/>
            <p:cNvPicPr preferRelativeResize="0"/>
            <p:nvPr/>
          </p:nvPicPr>
          <p:blipFill>
            <a:blip r:embed="rId4">
              <a:alphaModFix/>
            </a:blip>
            <a:stretch>
              <a:fillRect/>
            </a:stretch>
          </p:blipFill>
          <p:spPr>
            <a:xfrm>
              <a:off x="7313796" y="1855508"/>
              <a:ext cx="232462" cy="156560"/>
            </a:xfrm>
            <a:prstGeom prst="rect">
              <a:avLst/>
            </a:prstGeom>
            <a:noFill/>
            <a:ln>
              <a:noFill/>
            </a:ln>
          </p:spPr>
        </p:pic>
      </p:gr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gradFill>
          <a:gsLst>
            <a:gs pos="0">
              <a:srgbClr val="44506E"/>
            </a:gs>
            <a:gs pos="58000">
              <a:schemeClr val="dk1"/>
            </a:gs>
            <a:gs pos="100000">
              <a:schemeClr val="dk1"/>
            </a:gs>
          </a:gsLst>
          <a:path path="circle">
            <a:fillToRect l="100000" t="100000"/>
          </a:path>
          <a:tileRect r="-100000" b="-100000"/>
        </a:gradFill>
        <a:effectLst/>
      </p:bgPr>
    </p:bg>
    <p:spTree>
      <p:nvGrpSpPr>
        <p:cNvPr id="1" name="Shape 714"/>
        <p:cNvGrpSpPr/>
        <p:nvPr/>
      </p:nvGrpSpPr>
      <p:grpSpPr>
        <a:xfrm>
          <a:off x="0" y="0"/>
          <a:ext cx="0" cy="0"/>
          <a:chOff x="0" y="0"/>
          <a:chExt cx="0" cy="0"/>
        </a:xfrm>
      </p:grpSpPr>
      <p:sp>
        <p:nvSpPr>
          <p:cNvPr id="715" name="Google Shape;715;p81"/>
          <p:cNvSpPr txBox="1">
            <a:spLocks noGrp="1"/>
          </p:cNvSpPr>
          <p:nvPr>
            <p:ph type="ctrTitle"/>
          </p:nvPr>
        </p:nvSpPr>
        <p:spPr>
          <a:xfrm>
            <a:off x="779100" y="984950"/>
            <a:ext cx="6957300" cy="1572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styles.css</a:t>
            </a:r>
            <a:endParaRPr/>
          </a:p>
          <a:p>
            <a:pPr marL="0" lvl="0" indent="0" algn="l" rtl="0">
              <a:spcBef>
                <a:spcPts val="0"/>
              </a:spcBef>
              <a:spcAft>
                <a:spcPts val="0"/>
              </a:spcAft>
              <a:buNone/>
            </a:pPr>
            <a:endParaRPr sz="5000"/>
          </a:p>
        </p:txBody>
      </p:sp>
      <p:sp>
        <p:nvSpPr>
          <p:cNvPr id="716" name="Google Shape;716;p81"/>
          <p:cNvSpPr/>
          <p:nvPr/>
        </p:nvSpPr>
        <p:spPr>
          <a:xfrm>
            <a:off x="783225" y="2120200"/>
            <a:ext cx="5281500" cy="2013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81"/>
          <p:cNvSpPr txBox="1"/>
          <p:nvPr/>
        </p:nvSpPr>
        <p:spPr>
          <a:xfrm>
            <a:off x="1049700" y="2300775"/>
            <a:ext cx="4874700" cy="18333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050">
                <a:solidFill>
                  <a:srgbClr val="AF33A6"/>
                </a:solidFill>
                <a:highlight>
                  <a:srgbClr val="FFFFFF"/>
                </a:highlight>
                <a:latin typeface="Consolas"/>
                <a:ea typeface="Consolas"/>
                <a:cs typeface="Consolas"/>
                <a:sym typeface="Consolas"/>
              </a:rPr>
              <a:t>.social-link</a:t>
            </a:r>
            <a:r>
              <a:rPr lang="en" sz="1050">
                <a:solidFill>
                  <a:srgbClr val="1A1A1A"/>
                </a:solidFill>
                <a:highlight>
                  <a:srgbClr val="FFFFFF"/>
                </a:highlight>
                <a:latin typeface="Consolas"/>
                <a:ea typeface="Consolas"/>
                <a:cs typeface="Consolas"/>
                <a:sym typeface="Consolas"/>
              </a:rPr>
              <a:t> {</a:t>
            </a:r>
            <a:endParaRPr sz="1050">
              <a:solidFill>
                <a:srgbClr val="1A1A1A"/>
              </a:solidFill>
              <a:highlight>
                <a:srgbClr val="FFFFFF"/>
              </a:highlight>
              <a:latin typeface="Consolas"/>
              <a:ea typeface="Consolas"/>
              <a:cs typeface="Consolas"/>
              <a:sym typeface="Consolas"/>
            </a:endParaRPr>
          </a:p>
          <a:p>
            <a:pPr marL="0" lvl="0" indent="0" algn="l" rtl="0">
              <a:lnSpc>
                <a:spcPct val="115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display</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block</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marL="0" lvl="0" indent="0" algn="l" rtl="0">
              <a:lnSpc>
                <a:spcPct val="115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width</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60</a:t>
            </a:r>
            <a:r>
              <a:rPr lang="en" sz="1050">
                <a:solidFill>
                  <a:srgbClr val="7B1FA2"/>
                </a:solidFill>
                <a:highlight>
                  <a:srgbClr val="FFFFFF"/>
                </a:highlight>
                <a:latin typeface="Consolas"/>
                <a:ea typeface="Consolas"/>
                <a:cs typeface="Consolas"/>
                <a:sym typeface="Consolas"/>
              </a:rPr>
              <a:t>px</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marL="0" lvl="0" indent="0" algn="l" rtl="0">
              <a:lnSpc>
                <a:spcPct val="115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height</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60</a:t>
            </a:r>
            <a:r>
              <a:rPr lang="en" sz="1050">
                <a:solidFill>
                  <a:srgbClr val="7B1FA2"/>
                </a:solidFill>
                <a:highlight>
                  <a:srgbClr val="FFFFFF"/>
                </a:highlight>
                <a:latin typeface="Consolas"/>
                <a:ea typeface="Consolas"/>
                <a:cs typeface="Consolas"/>
                <a:sym typeface="Consolas"/>
              </a:rPr>
              <a:t>px</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marL="0" lvl="0" indent="0" algn="l" rtl="0">
              <a:lnSpc>
                <a:spcPct val="115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font-size</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0</a:t>
            </a:r>
            <a:r>
              <a:rPr lang="en" sz="1050">
                <a:solidFill>
                  <a:srgbClr val="7B1FA2"/>
                </a:solidFill>
                <a:highlight>
                  <a:srgbClr val="FFFFFF"/>
                </a:highlight>
                <a:latin typeface="Consolas"/>
                <a:ea typeface="Consolas"/>
                <a:cs typeface="Consolas"/>
                <a:sym typeface="Consolas"/>
              </a:rPr>
              <a:t>px</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marL="0" lvl="0" indent="0" algn="l" rtl="0">
              <a:lnSpc>
                <a:spcPct val="115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background</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no-repeat</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marL="0" lvl="0" indent="0" algn="l" rtl="0">
              <a:lnSpc>
                <a:spcPct val="115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background-size</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60</a:t>
            </a:r>
            <a:r>
              <a:rPr lang="en" sz="1050">
                <a:solidFill>
                  <a:srgbClr val="7B1FA2"/>
                </a:solidFill>
                <a:highlight>
                  <a:srgbClr val="FFFFFF"/>
                </a:highlight>
                <a:latin typeface="Consolas"/>
                <a:ea typeface="Consolas"/>
                <a:cs typeface="Consolas"/>
                <a:sym typeface="Consolas"/>
              </a:rPr>
              <a:t>px</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marL="0" lvl="0" indent="0" algn="l" rtl="0">
              <a:lnSpc>
                <a:spcPct val="115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marL="0" lvl="0" indent="0" algn="l" rtl="0">
              <a:lnSpc>
                <a:spcPct val="115000"/>
              </a:lnSpc>
              <a:spcBef>
                <a:spcPts val="0"/>
              </a:spcBef>
              <a:spcAft>
                <a:spcPts val="0"/>
              </a:spcAft>
              <a:buNone/>
            </a:pPr>
            <a:endParaRPr sz="1050">
              <a:solidFill>
                <a:srgbClr val="AF33A6"/>
              </a:solidFill>
              <a:highlight>
                <a:srgbClr val="FFFFFF"/>
              </a:highlight>
              <a:latin typeface="Consolas"/>
              <a:ea typeface="Consolas"/>
              <a:cs typeface="Consolas"/>
              <a:sym typeface="Consolas"/>
            </a:endParaRPr>
          </a:p>
        </p:txBody>
      </p:sp>
      <p:grpSp>
        <p:nvGrpSpPr>
          <p:cNvPr id="718" name="Google Shape;718;p81"/>
          <p:cNvGrpSpPr/>
          <p:nvPr/>
        </p:nvGrpSpPr>
        <p:grpSpPr>
          <a:xfrm>
            <a:off x="6288171" y="1195994"/>
            <a:ext cx="2714848" cy="3653541"/>
            <a:chOff x="6092896" y="1233444"/>
            <a:chExt cx="2714848" cy="3653541"/>
          </a:xfrm>
        </p:grpSpPr>
        <p:pic>
          <p:nvPicPr>
            <p:cNvPr id="719" name="Google Shape;719;p81"/>
            <p:cNvPicPr preferRelativeResize="0"/>
            <p:nvPr/>
          </p:nvPicPr>
          <p:blipFill>
            <a:blip r:embed="rId3">
              <a:alphaModFix/>
            </a:blip>
            <a:stretch>
              <a:fillRect/>
            </a:stretch>
          </p:blipFill>
          <p:spPr>
            <a:xfrm>
              <a:off x="6092896" y="1233444"/>
              <a:ext cx="2714848" cy="3653541"/>
            </a:xfrm>
            <a:prstGeom prst="rect">
              <a:avLst/>
            </a:prstGeom>
            <a:noFill/>
            <a:ln>
              <a:noFill/>
            </a:ln>
          </p:spPr>
        </p:pic>
        <p:pic>
          <p:nvPicPr>
            <p:cNvPr id="720" name="Google Shape;720;p81"/>
            <p:cNvPicPr preferRelativeResize="0"/>
            <p:nvPr/>
          </p:nvPicPr>
          <p:blipFill>
            <a:blip r:embed="rId4">
              <a:alphaModFix/>
            </a:blip>
            <a:stretch>
              <a:fillRect/>
            </a:stretch>
          </p:blipFill>
          <p:spPr>
            <a:xfrm>
              <a:off x="7313796" y="1855508"/>
              <a:ext cx="232462" cy="156560"/>
            </a:xfrm>
            <a:prstGeom prst="rect">
              <a:avLst/>
            </a:prstGeom>
            <a:noFill/>
            <a:ln>
              <a:noFill/>
            </a:ln>
          </p:spPr>
        </p:pic>
      </p:gr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gradFill>
          <a:gsLst>
            <a:gs pos="0">
              <a:srgbClr val="44506E"/>
            </a:gs>
            <a:gs pos="58000">
              <a:schemeClr val="dk1"/>
            </a:gs>
            <a:gs pos="100000">
              <a:schemeClr val="dk1"/>
            </a:gs>
          </a:gsLst>
          <a:path path="circle">
            <a:fillToRect l="100000" t="100000"/>
          </a:path>
          <a:tileRect r="-100000" b="-100000"/>
        </a:gradFill>
        <a:effectLst/>
      </p:bgPr>
    </p:bg>
    <p:spTree>
      <p:nvGrpSpPr>
        <p:cNvPr id="1" name="Shape 724"/>
        <p:cNvGrpSpPr/>
        <p:nvPr/>
      </p:nvGrpSpPr>
      <p:grpSpPr>
        <a:xfrm>
          <a:off x="0" y="0"/>
          <a:ext cx="0" cy="0"/>
          <a:chOff x="0" y="0"/>
          <a:chExt cx="0" cy="0"/>
        </a:xfrm>
      </p:grpSpPr>
      <p:sp>
        <p:nvSpPr>
          <p:cNvPr id="725" name="Google Shape;725;p82"/>
          <p:cNvSpPr txBox="1">
            <a:spLocks noGrp="1"/>
          </p:cNvSpPr>
          <p:nvPr>
            <p:ph type="ctrTitle"/>
          </p:nvPr>
        </p:nvSpPr>
        <p:spPr>
          <a:xfrm>
            <a:off x="779100" y="984950"/>
            <a:ext cx="6957300" cy="1572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styles.css</a:t>
            </a:r>
            <a:endParaRPr/>
          </a:p>
          <a:p>
            <a:pPr marL="0" lvl="0" indent="0" algn="l" rtl="0">
              <a:spcBef>
                <a:spcPts val="0"/>
              </a:spcBef>
              <a:spcAft>
                <a:spcPts val="0"/>
              </a:spcAft>
              <a:buNone/>
            </a:pPr>
            <a:endParaRPr sz="5000"/>
          </a:p>
        </p:txBody>
      </p:sp>
      <p:sp>
        <p:nvSpPr>
          <p:cNvPr id="726" name="Google Shape;726;p82"/>
          <p:cNvSpPr/>
          <p:nvPr/>
        </p:nvSpPr>
        <p:spPr>
          <a:xfrm>
            <a:off x="783225" y="2120200"/>
            <a:ext cx="5281500" cy="3023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82"/>
          <p:cNvSpPr txBox="1"/>
          <p:nvPr/>
        </p:nvSpPr>
        <p:spPr>
          <a:xfrm>
            <a:off x="1049700" y="2300775"/>
            <a:ext cx="4874700" cy="27705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0"/>
              </a:spcBef>
              <a:spcAft>
                <a:spcPts val="0"/>
              </a:spcAft>
              <a:buNone/>
            </a:pPr>
            <a:r>
              <a:rPr lang="en" sz="1050">
                <a:solidFill>
                  <a:srgbClr val="AF33A6"/>
                </a:solidFill>
                <a:highlight>
                  <a:srgbClr val="FFFFFF"/>
                </a:highlight>
                <a:latin typeface="Consolas"/>
                <a:ea typeface="Consolas"/>
                <a:cs typeface="Consolas"/>
                <a:sym typeface="Consolas"/>
              </a:rPr>
              <a:t>.linkedin</a:t>
            </a:r>
            <a:r>
              <a:rPr lang="en" sz="1050">
                <a:solidFill>
                  <a:srgbClr val="1A1A1A"/>
                </a:solidFill>
                <a:highlight>
                  <a:srgbClr val="FFFFFF"/>
                </a:highlight>
                <a:latin typeface="Consolas"/>
                <a:ea typeface="Consolas"/>
                <a:cs typeface="Consolas"/>
                <a:sym typeface="Consolas"/>
              </a:rPr>
              <a:t> {</a:t>
            </a:r>
            <a:endParaRPr sz="1050">
              <a:solidFill>
                <a:srgbClr val="1A1A1A"/>
              </a:solidFill>
              <a:highlight>
                <a:srgbClr val="FFFFFF"/>
              </a:highlight>
              <a:latin typeface="Consolas"/>
              <a:ea typeface="Consolas"/>
              <a:cs typeface="Consolas"/>
              <a:sym typeface="Consolas"/>
            </a:endParaRPr>
          </a:p>
          <a:p>
            <a:pPr marL="0" lvl="0" indent="0" algn="l" rtl="0">
              <a:lnSpc>
                <a:spcPct val="100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background-image</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url</a:t>
            </a:r>
            <a:r>
              <a:rPr lang="en" sz="1050">
                <a:solidFill>
                  <a:srgbClr val="1A1A1A"/>
                </a:solidFill>
                <a:highlight>
                  <a:srgbClr val="FFFFFF"/>
                </a:highlight>
                <a:latin typeface="Consolas"/>
                <a:ea typeface="Consolas"/>
                <a:cs typeface="Consolas"/>
                <a:sym typeface="Consolas"/>
              </a:rPr>
              <a:t>(</a:t>
            </a:r>
            <a:r>
              <a:rPr lang="en" sz="1050">
                <a:solidFill>
                  <a:srgbClr val="398BC9"/>
                </a:solidFill>
                <a:highlight>
                  <a:srgbClr val="FFFFFF"/>
                </a:highlight>
                <a:latin typeface="Consolas"/>
                <a:ea typeface="Consolas"/>
                <a:cs typeface="Consolas"/>
                <a:sym typeface="Consolas"/>
              </a:rPr>
              <a:t>images/linkedin.svg</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marL="0" lvl="0" indent="0" algn="l" rtl="0">
              <a:lnSpc>
                <a:spcPct val="100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marL="0" lvl="0" indent="0" algn="l" rtl="0">
              <a:lnSpc>
                <a:spcPct val="100000"/>
              </a:lnSpc>
              <a:spcBef>
                <a:spcPts val="0"/>
              </a:spcBef>
              <a:spcAft>
                <a:spcPts val="0"/>
              </a:spcAft>
              <a:buNone/>
            </a:pPr>
            <a:endParaRPr sz="1050">
              <a:solidFill>
                <a:srgbClr val="1A1A1A"/>
              </a:solidFill>
              <a:highlight>
                <a:srgbClr val="FFFFFF"/>
              </a:highlight>
              <a:latin typeface="Consolas"/>
              <a:ea typeface="Consolas"/>
              <a:cs typeface="Consolas"/>
              <a:sym typeface="Consolas"/>
            </a:endParaRPr>
          </a:p>
          <a:p>
            <a:pPr marL="0" lvl="0" indent="0" algn="l" rtl="0">
              <a:lnSpc>
                <a:spcPct val="100000"/>
              </a:lnSpc>
              <a:spcBef>
                <a:spcPts val="0"/>
              </a:spcBef>
              <a:spcAft>
                <a:spcPts val="0"/>
              </a:spcAft>
              <a:buNone/>
            </a:pPr>
            <a:r>
              <a:rPr lang="en" sz="1050">
                <a:solidFill>
                  <a:srgbClr val="AF33A6"/>
                </a:solidFill>
                <a:highlight>
                  <a:srgbClr val="FFFFFF"/>
                </a:highlight>
                <a:latin typeface="Consolas"/>
                <a:ea typeface="Consolas"/>
                <a:cs typeface="Consolas"/>
                <a:sym typeface="Consolas"/>
              </a:rPr>
              <a:t>.twitter</a:t>
            </a:r>
            <a:r>
              <a:rPr lang="en" sz="1050">
                <a:solidFill>
                  <a:srgbClr val="1A1A1A"/>
                </a:solidFill>
                <a:highlight>
                  <a:srgbClr val="FFFFFF"/>
                </a:highlight>
                <a:latin typeface="Consolas"/>
                <a:ea typeface="Consolas"/>
                <a:cs typeface="Consolas"/>
                <a:sym typeface="Consolas"/>
              </a:rPr>
              <a:t> {</a:t>
            </a:r>
            <a:endParaRPr sz="1050">
              <a:solidFill>
                <a:srgbClr val="1A1A1A"/>
              </a:solidFill>
              <a:highlight>
                <a:srgbClr val="FFFFFF"/>
              </a:highlight>
              <a:latin typeface="Consolas"/>
              <a:ea typeface="Consolas"/>
              <a:cs typeface="Consolas"/>
              <a:sym typeface="Consolas"/>
            </a:endParaRPr>
          </a:p>
          <a:p>
            <a:pPr marL="0" lvl="0" indent="0" algn="l" rtl="0">
              <a:lnSpc>
                <a:spcPct val="100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background-image</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url</a:t>
            </a:r>
            <a:r>
              <a:rPr lang="en" sz="1050">
                <a:solidFill>
                  <a:srgbClr val="1A1A1A"/>
                </a:solidFill>
                <a:highlight>
                  <a:srgbClr val="FFFFFF"/>
                </a:highlight>
                <a:latin typeface="Consolas"/>
                <a:ea typeface="Consolas"/>
                <a:cs typeface="Consolas"/>
                <a:sym typeface="Consolas"/>
              </a:rPr>
              <a:t>(</a:t>
            </a:r>
            <a:r>
              <a:rPr lang="en" sz="1050">
                <a:solidFill>
                  <a:srgbClr val="398BC9"/>
                </a:solidFill>
                <a:highlight>
                  <a:srgbClr val="FFFFFF"/>
                </a:highlight>
                <a:latin typeface="Consolas"/>
                <a:ea typeface="Consolas"/>
                <a:cs typeface="Consolas"/>
                <a:sym typeface="Consolas"/>
              </a:rPr>
              <a:t>images/twitter.svg</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marL="0" lvl="0" indent="0" algn="l" rtl="0">
              <a:lnSpc>
                <a:spcPct val="100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marL="0" lvl="0" indent="0" algn="l" rtl="0">
              <a:lnSpc>
                <a:spcPct val="100000"/>
              </a:lnSpc>
              <a:spcBef>
                <a:spcPts val="0"/>
              </a:spcBef>
              <a:spcAft>
                <a:spcPts val="0"/>
              </a:spcAft>
              <a:buNone/>
            </a:pPr>
            <a:endParaRPr sz="1050">
              <a:solidFill>
                <a:srgbClr val="1A1A1A"/>
              </a:solidFill>
              <a:highlight>
                <a:srgbClr val="FFFFFF"/>
              </a:highlight>
              <a:latin typeface="Consolas"/>
              <a:ea typeface="Consolas"/>
              <a:cs typeface="Consolas"/>
              <a:sym typeface="Consolas"/>
            </a:endParaRPr>
          </a:p>
          <a:p>
            <a:pPr marL="0" lvl="0" indent="0" algn="l" rtl="0">
              <a:lnSpc>
                <a:spcPct val="100000"/>
              </a:lnSpc>
              <a:spcBef>
                <a:spcPts val="0"/>
              </a:spcBef>
              <a:spcAft>
                <a:spcPts val="0"/>
              </a:spcAft>
              <a:buNone/>
            </a:pPr>
            <a:r>
              <a:rPr lang="en" sz="1050">
                <a:solidFill>
                  <a:srgbClr val="AF33A6"/>
                </a:solidFill>
                <a:highlight>
                  <a:srgbClr val="FFFFFF"/>
                </a:highlight>
                <a:latin typeface="Consolas"/>
                <a:ea typeface="Consolas"/>
                <a:cs typeface="Consolas"/>
                <a:sym typeface="Consolas"/>
              </a:rPr>
              <a:t>.github</a:t>
            </a:r>
            <a:r>
              <a:rPr lang="en" sz="1050">
                <a:solidFill>
                  <a:srgbClr val="1A1A1A"/>
                </a:solidFill>
                <a:highlight>
                  <a:srgbClr val="FFFFFF"/>
                </a:highlight>
                <a:latin typeface="Consolas"/>
                <a:ea typeface="Consolas"/>
                <a:cs typeface="Consolas"/>
                <a:sym typeface="Consolas"/>
              </a:rPr>
              <a:t> {</a:t>
            </a:r>
            <a:endParaRPr sz="1050">
              <a:solidFill>
                <a:srgbClr val="1A1A1A"/>
              </a:solidFill>
              <a:highlight>
                <a:srgbClr val="FFFFFF"/>
              </a:highlight>
              <a:latin typeface="Consolas"/>
              <a:ea typeface="Consolas"/>
              <a:cs typeface="Consolas"/>
              <a:sym typeface="Consolas"/>
            </a:endParaRPr>
          </a:p>
          <a:p>
            <a:pPr marL="0" lvl="0" indent="0" algn="l" rtl="0">
              <a:lnSpc>
                <a:spcPct val="100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background-image</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url</a:t>
            </a:r>
            <a:r>
              <a:rPr lang="en" sz="1050">
                <a:solidFill>
                  <a:srgbClr val="1A1A1A"/>
                </a:solidFill>
                <a:highlight>
                  <a:srgbClr val="FFFFFF"/>
                </a:highlight>
                <a:latin typeface="Consolas"/>
                <a:ea typeface="Consolas"/>
                <a:cs typeface="Consolas"/>
                <a:sym typeface="Consolas"/>
              </a:rPr>
              <a:t>(</a:t>
            </a:r>
            <a:r>
              <a:rPr lang="en" sz="1050">
                <a:solidFill>
                  <a:srgbClr val="398BC9"/>
                </a:solidFill>
                <a:highlight>
                  <a:srgbClr val="FFFFFF"/>
                </a:highlight>
                <a:latin typeface="Consolas"/>
                <a:ea typeface="Consolas"/>
                <a:cs typeface="Consolas"/>
                <a:sym typeface="Consolas"/>
              </a:rPr>
              <a:t>images/github.svg</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marL="0" lvl="0" indent="0" algn="l" rtl="0">
              <a:lnSpc>
                <a:spcPct val="100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marL="0" lvl="0" indent="0" algn="l" rtl="0">
              <a:lnSpc>
                <a:spcPct val="100000"/>
              </a:lnSpc>
              <a:spcBef>
                <a:spcPts val="0"/>
              </a:spcBef>
              <a:spcAft>
                <a:spcPts val="0"/>
              </a:spcAft>
              <a:buNone/>
            </a:pPr>
            <a:endParaRPr sz="1050">
              <a:solidFill>
                <a:srgbClr val="1A1A1A"/>
              </a:solidFill>
              <a:highlight>
                <a:srgbClr val="FFFFFF"/>
              </a:highlight>
              <a:latin typeface="Consolas"/>
              <a:ea typeface="Consolas"/>
              <a:cs typeface="Consolas"/>
              <a:sym typeface="Consolas"/>
            </a:endParaRPr>
          </a:p>
          <a:p>
            <a:pPr marL="0" lvl="0" indent="0" algn="l" rtl="0">
              <a:lnSpc>
                <a:spcPct val="100000"/>
              </a:lnSpc>
              <a:spcBef>
                <a:spcPts val="0"/>
              </a:spcBef>
              <a:spcAft>
                <a:spcPts val="0"/>
              </a:spcAft>
              <a:buNone/>
            </a:pPr>
            <a:r>
              <a:rPr lang="en" sz="1050">
                <a:solidFill>
                  <a:srgbClr val="AF33A6"/>
                </a:solidFill>
                <a:highlight>
                  <a:srgbClr val="FFFFFF"/>
                </a:highlight>
                <a:latin typeface="Consolas"/>
                <a:ea typeface="Consolas"/>
                <a:cs typeface="Consolas"/>
                <a:sym typeface="Consolas"/>
              </a:rPr>
              <a:t>.youtube</a:t>
            </a:r>
            <a:r>
              <a:rPr lang="en" sz="1050">
                <a:solidFill>
                  <a:srgbClr val="1A1A1A"/>
                </a:solidFill>
                <a:highlight>
                  <a:srgbClr val="FFFFFF"/>
                </a:highlight>
                <a:latin typeface="Consolas"/>
                <a:ea typeface="Consolas"/>
                <a:cs typeface="Consolas"/>
                <a:sym typeface="Consolas"/>
              </a:rPr>
              <a:t> {</a:t>
            </a:r>
            <a:endParaRPr sz="1050">
              <a:solidFill>
                <a:srgbClr val="1A1A1A"/>
              </a:solidFill>
              <a:highlight>
                <a:srgbClr val="FFFFFF"/>
              </a:highlight>
              <a:latin typeface="Consolas"/>
              <a:ea typeface="Consolas"/>
              <a:cs typeface="Consolas"/>
              <a:sym typeface="Consolas"/>
            </a:endParaRPr>
          </a:p>
          <a:p>
            <a:pPr marL="0" lvl="0" indent="0" algn="l" rtl="0">
              <a:lnSpc>
                <a:spcPct val="100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background-image</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url</a:t>
            </a:r>
            <a:r>
              <a:rPr lang="en" sz="1050">
                <a:solidFill>
                  <a:srgbClr val="1A1A1A"/>
                </a:solidFill>
                <a:highlight>
                  <a:srgbClr val="FFFFFF"/>
                </a:highlight>
                <a:latin typeface="Consolas"/>
                <a:ea typeface="Consolas"/>
                <a:cs typeface="Consolas"/>
                <a:sym typeface="Consolas"/>
              </a:rPr>
              <a:t>(</a:t>
            </a:r>
            <a:r>
              <a:rPr lang="en" sz="1050">
                <a:solidFill>
                  <a:srgbClr val="398BC9"/>
                </a:solidFill>
                <a:highlight>
                  <a:srgbClr val="FFFFFF"/>
                </a:highlight>
                <a:latin typeface="Consolas"/>
                <a:ea typeface="Consolas"/>
                <a:cs typeface="Consolas"/>
                <a:sym typeface="Consolas"/>
              </a:rPr>
              <a:t>images/youtube.svg</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marL="0" lvl="0" indent="0" algn="l" rtl="0">
              <a:lnSpc>
                <a:spcPct val="100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marL="0" lvl="0" indent="0" algn="l" rtl="0">
              <a:lnSpc>
                <a:spcPct val="100000"/>
              </a:lnSpc>
              <a:spcBef>
                <a:spcPts val="0"/>
              </a:spcBef>
              <a:spcAft>
                <a:spcPts val="0"/>
              </a:spcAft>
              <a:buNone/>
            </a:pPr>
            <a:endParaRPr sz="1050">
              <a:solidFill>
                <a:srgbClr val="AF33A6"/>
              </a:solidFill>
              <a:highlight>
                <a:srgbClr val="FFFFFF"/>
              </a:highlight>
              <a:latin typeface="Consolas"/>
              <a:ea typeface="Consolas"/>
              <a:cs typeface="Consolas"/>
              <a:sym typeface="Consolas"/>
            </a:endParaRPr>
          </a:p>
        </p:txBody>
      </p:sp>
      <p:grpSp>
        <p:nvGrpSpPr>
          <p:cNvPr id="728" name="Google Shape;728;p82"/>
          <p:cNvGrpSpPr/>
          <p:nvPr/>
        </p:nvGrpSpPr>
        <p:grpSpPr>
          <a:xfrm>
            <a:off x="6288171" y="1195994"/>
            <a:ext cx="2714848" cy="3653541"/>
            <a:chOff x="6092896" y="1233444"/>
            <a:chExt cx="2714848" cy="3653541"/>
          </a:xfrm>
        </p:grpSpPr>
        <p:pic>
          <p:nvPicPr>
            <p:cNvPr id="729" name="Google Shape;729;p82"/>
            <p:cNvPicPr preferRelativeResize="0"/>
            <p:nvPr/>
          </p:nvPicPr>
          <p:blipFill>
            <a:blip r:embed="rId3">
              <a:alphaModFix/>
            </a:blip>
            <a:stretch>
              <a:fillRect/>
            </a:stretch>
          </p:blipFill>
          <p:spPr>
            <a:xfrm>
              <a:off x="6092896" y="1233444"/>
              <a:ext cx="2714848" cy="3653541"/>
            </a:xfrm>
            <a:prstGeom prst="rect">
              <a:avLst/>
            </a:prstGeom>
            <a:noFill/>
            <a:ln>
              <a:noFill/>
            </a:ln>
          </p:spPr>
        </p:pic>
        <p:pic>
          <p:nvPicPr>
            <p:cNvPr id="730" name="Google Shape;730;p82"/>
            <p:cNvPicPr preferRelativeResize="0"/>
            <p:nvPr/>
          </p:nvPicPr>
          <p:blipFill>
            <a:blip r:embed="rId4">
              <a:alphaModFix/>
            </a:blip>
            <a:stretch>
              <a:fillRect/>
            </a:stretch>
          </p:blipFill>
          <p:spPr>
            <a:xfrm>
              <a:off x="7313796" y="1855508"/>
              <a:ext cx="232462" cy="156560"/>
            </a:xfrm>
            <a:prstGeom prst="rect">
              <a:avLst/>
            </a:prstGeom>
            <a:noFill/>
            <a:ln>
              <a:noFill/>
            </a:ln>
          </p:spPr>
        </p:pic>
      </p:gr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gradFill>
          <a:gsLst>
            <a:gs pos="0">
              <a:srgbClr val="44506E"/>
            </a:gs>
            <a:gs pos="58000">
              <a:schemeClr val="dk1"/>
            </a:gs>
            <a:gs pos="100000">
              <a:schemeClr val="dk1"/>
            </a:gs>
          </a:gsLst>
          <a:path path="circle">
            <a:fillToRect l="100000" t="100000"/>
          </a:path>
          <a:tileRect r="-100000" b="-100000"/>
        </a:gradFill>
        <a:effectLst/>
      </p:bgPr>
    </p:bg>
    <p:spTree>
      <p:nvGrpSpPr>
        <p:cNvPr id="1" name="Shape 734"/>
        <p:cNvGrpSpPr/>
        <p:nvPr/>
      </p:nvGrpSpPr>
      <p:grpSpPr>
        <a:xfrm>
          <a:off x="0" y="0"/>
          <a:ext cx="0" cy="0"/>
          <a:chOff x="0" y="0"/>
          <a:chExt cx="0" cy="0"/>
        </a:xfrm>
      </p:grpSpPr>
      <p:sp>
        <p:nvSpPr>
          <p:cNvPr id="735" name="Google Shape;735;p83"/>
          <p:cNvSpPr txBox="1">
            <a:spLocks noGrp="1"/>
          </p:cNvSpPr>
          <p:nvPr>
            <p:ph type="ctrTitle"/>
          </p:nvPr>
        </p:nvSpPr>
        <p:spPr>
          <a:xfrm>
            <a:off x="779100" y="984950"/>
            <a:ext cx="6957300" cy="1572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styles.css</a:t>
            </a:r>
            <a:endParaRPr/>
          </a:p>
          <a:p>
            <a:pPr marL="0" lvl="0" indent="0" algn="l" rtl="0">
              <a:spcBef>
                <a:spcPts val="0"/>
              </a:spcBef>
              <a:spcAft>
                <a:spcPts val="0"/>
              </a:spcAft>
              <a:buNone/>
            </a:pPr>
            <a:endParaRPr sz="5000"/>
          </a:p>
        </p:txBody>
      </p:sp>
      <p:sp>
        <p:nvSpPr>
          <p:cNvPr id="736" name="Google Shape;736;p83"/>
          <p:cNvSpPr/>
          <p:nvPr/>
        </p:nvSpPr>
        <p:spPr>
          <a:xfrm>
            <a:off x="783225" y="2120200"/>
            <a:ext cx="5281500" cy="2013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83"/>
          <p:cNvSpPr txBox="1"/>
          <p:nvPr/>
        </p:nvSpPr>
        <p:spPr>
          <a:xfrm>
            <a:off x="1049700" y="2300775"/>
            <a:ext cx="4874700" cy="12756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050">
                <a:solidFill>
                  <a:srgbClr val="AF33A6"/>
                </a:solidFill>
                <a:highlight>
                  <a:srgbClr val="FFFFFF"/>
                </a:highlight>
                <a:latin typeface="Consolas"/>
                <a:ea typeface="Consolas"/>
                <a:cs typeface="Consolas"/>
                <a:sym typeface="Consolas"/>
              </a:rPr>
              <a:t>.button:hover</a:t>
            </a:r>
            <a:r>
              <a:rPr lang="en" sz="1050">
                <a:solidFill>
                  <a:srgbClr val="1A1A1A"/>
                </a:solidFill>
                <a:highlight>
                  <a:srgbClr val="FFFFFF"/>
                </a:highlight>
                <a:latin typeface="Consolas"/>
                <a:ea typeface="Consolas"/>
                <a:cs typeface="Consolas"/>
                <a:sym typeface="Consolas"/>
              </a:rPr>
              <a:t> {</a:t>
            </a:r>
            <a:endParaRPr sz="1050">
              <a:solidFill>
                <a:srgbClr val="1A1A1A"/>
              </a:solidFill>
              <a:highlight>
                <a:srgbClr val="FFFFFF"/>
              </a:highlight>
              <a:latin typeface="Consolas"/>
              <a:ea typeface="Consolas"/>
              <a:cs typeface="Consolas"/>
              <a:sym typeface="Consolas"/>
            </a:endParaRPr>
          </a:p>
          <a:p>
            <a:pPr marL="0" lvl="0" indent="0" algn="l" rtl="0">
              <a:lnSpc>
                <a:spcPct val="115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color</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var</a:t>
            </a:r>
            <a:r>
              <a:rPr lang="en" sz="1050">
                <a:solidFill>
                  <a:srgbClr val="1A1A1A"/>
                </a:solidFill>
                <a:highlight>
                  <a:srgbClr val="FFFFFF"/>
                </a:highlight>
                <a:latin typeface="Consolas"/>
                <a:ea typeface="Consolas"/>
                <a:cs typeface="Consolas"/>
                <a:sym typeface="Consolas"/>
              </a:rPr>
              <a:t>(</a:t>
            </a:r>
            <a:r>
              <a:rPr lang="en" sz="1050">
                <a:solidFill>
                  <a:srgbClr val="333333"/>
                </a:solidFill>
                <a:highlight>
                  <a:srgbClr val="FFFFFF"/>
                </a:highlight>
                <a:latin typeface="Consolas"/>
                <a:ea typeface="Consolas"/>
                <a:cs typeface="Consolas"/>
                <a:sym typeface="Consolas"/>
              </a:rPr>
              <a:t>--button-hover-color</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marL="0" lvl="0" indent="0" algn="l" rtl="0">
              <a:lnSpc>
                <a:spcPct val="115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background-color</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var</a:t>
            </a:r>
            <a:r>
              <a:rPr lang="en" sz="1050">
                <a:solidFill>
                  <a:srgbClr val="1A1A1A"/>
                </a:solidFill>
                <a:highlight>
                  <a:srgbClr val="FFFFFF"/>
                </a:highlight>
                <a:latin typeface="Consolas"/>
                <a:ea typeface="Consolas"/>
                <a:cs typeface="Consolas"/>
                <a:sym typeface="Consolas"/>
              </a:rPr>
              <a:t>(</a:t>
            </a:r>
            <a:r>
              <a:rPr lang="en" sz="1050">
                <a:solidFill>
                  <a:srgbClr val="333333"/>
                </a:solidFill>
                <a:highlight>
                  <a:srgbClr val="FFFFFF"/>
                </a:highlight>
                <a:latin typeface="Consolas"/>
                <a:ea typeface="Consolas"/>
                <a:cs typeface="Consolas"/>
                <a:sym typeface="Consolas"/>
              </a:rPr>
              <a:t>--button-color</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marL="0" lvl="0" indent="0" algn="l" rtl="0">
              <a:lnSpc>
                <a:spcPct val="115000"/>
              </a:lnSpc>
              <a:spcBef>
                <a:spcPts val="0"/>
              </a:spcBef>
              <a:spcAft>
                <a:spcPts val="0"/>
              </a:spcAft>
              <a:buNone/>
            </a:pPr>
            <a:r>
              <a:rPr lang="en" sz="1050">
                <a:solidFill>
                  <a:srgbClr val="1A1A1A"/>
                </a:solidFill>
                <a:highlight>
                  <a:srgbClr val="FFFF00"/>
                </a:highlight>
                <a:latin typeface="Consolas"/>
                <a:ea typeface="Consolas"/>
                <a:cs typeface="Consolas"/>
                <a:sym typeface="Consolas"/>
              </a:rPr>
              <a:t>    </a:t>
            </a:r>
            <a:r>
              <a:rPr lang="en" sz="1050">
                <a:solidFill>
                  <a:srgbClr val="3F831E"/>
                </a:solidFill>
                <a:highlight>
                  <a:srgbClr val="FFFF00"/>
                </a:highlight>
                <a:latin typeface="Consolas"/>
                <a:ea typeface="Consolas"/>
                <a:cs typeface="Consolas"/>
                <a:sym typeface="Consolas"/>
              </a:rPr>
              <a:t>transition</a:t>
            </a:r>
            <a:r>
              <a:rPr lang="en" sz="1050">
                <a:solidFill>
                  <a:srgbClr val="1A1A1A"/>
                </a:solidFill>
                <a:highlight>
                  <a:srgbClr val="FFFF00"/>
                </a:highlight>
                <a:latin typeface="Consolas"/>
                <a:ea typeface="Consolas"/>
                <a:cs typeface="Consolas"/>
                <a:sym typeface="Consolas"/>
              </a:rPr>
              <a:t>: </a:t>
            </a:r>
            <a:r>
              <a:rPr lang="en" sz="1050">
                <a:solidFill>
                  <a:srgbClr val="398BC9"/>
                </a:solidFill>
                <a:highlight>
                  <a:srgbClr val="FFFF00"/>
                </a:highlight>
                <a:latin typeface="Consolas"/>
                <a:ea typeface="Consolas"/>
                <a:cs typeface="Consolas"/>
                <a:sym typeface="Consolas"/>
              </a:rPr>
              <a:t>all</a:t>
            </a:r>
            <a:r>
              <a:rPr lang="en" sz="1050">
                <a:solidFill>
                  <a:srgbClr val="1A1A1A"/>
                </a:solidFill>
                <a:highlight>
                  <a:srgbClr val="FFFF00"/>
                </a:highlight>
                <a:latin typeface="Consolas"/>
                <a:ea typeface="Consolas"/>
                <a:cs typeface="Consolas"/>
                <a:sym typeface="Consolas"/>
              </a:rPr>
              <a:t> </a:t>
            </a:r>
            <a:r>
              <a:rPr lang="en" sz="1050">
                <a:solidFill>
                  <a:srgbClr val="398BC9"/>
                </a:solidFill>
                <a:highlight>
                  <a:srgbClr val="FFFF00"/>
                </a:highlight>
                <a:latin typeface="Consolas"/>
                <a:ea typeface="Consolas"/>
                <a:cs typeface="Consolas"/>
                <a:sym typeface="Consolas"/>
              </a:rPr>
              <a:t>0.3</a:t>
            </a:r>
            <a:r>
              <a:rPr lang="en" sz="1050">
                <a:solidFill>
                  <a:srgbClr val="7B1FA2"/>
                </a:solidFill>
                <a:highlight>
                  <a:srgbClr val="FFFF00"/>
                </a:highlight>
                <a:latin typeface="Consolas"/>
                <a:ea typeface="Consolas"/>
                <a:cs typeface="Consolas"/>
                <a:sym typeface="Consolas"/>
              </a:rPr>
              <a:t>s</a:t>
            </a:r>
            <a:r>
              <a:rPr lang="en" sz="1050">
                <a:solidFill>
                  <a:srgbClr val="1A1A1A"/>
                </a:solidFill>
                <a:highlight>
                  <a:srgbClr val="FFFF00"/>
                </a:highlight>
                <a:latin typeface="Consolas"/>
                <a:ea typeface="Consolas"/>
                <a:cs typeface="Consolas"/>
                <a:sym typeface="Consolas"/>
              </a:rPr>
              <a:t> </a:t>
            </a:r>
            <a:r>
              <a:rPr lang="en" sz="1050">
                <a:solidFill>
                  <a:srgbClr val="398BC9"/>
                </a:solidFill>
                <a:highlight>
                  <a:srgbClr val="FFFF00"/>
                </a:highlight>
                <a:latin typeface="Consolas"/>
                <a:ea typeface="Consolas"/>
                <a:cs typeface="Consolas"/>
                <a:sym typeface="Consolas"/>
              </a:rPr>
              <a:t>ease-in-out</a:t>
            </a:r>
            <a:r>
              <a:rPr lang="en" sz="1050">
                <a:solidFill>
                  <a:srgbClr val="1A1A1A"/>
                </a:solidFill>
                <a:highlight>
                  <a:srgbClr val="FFFF00"/>
                </a:highlight>
                <a:latin typeface="Consolas"/>
                <a:ea typeface="Consolas"/>
                <a:cs typeface="Consolas"/>
                <a:sym typeface="Consolas"/>
              </a:rPr>
              <a:t>;</a:t>
            </a:r>
            <a:endParaRPr sz="1050">
              <a:solidFill>
                <a:srgbClr val="1A1A1A"/>
              </a:solidFill>
              <a:highlight>
                <a:srgbClr val="FFFF00"/>
              </a:highlight>
              <a:latin typeface="Consolas"/>
              <a:ea typeface="Consolas"/>
              <a:cs typeface="Consolas"/>
              <a:sym typeface="Consolas"/>
            </a:endParaRPr>
          </a:p>
          <a:p>
            <a:pPr marL="0" lvl="0" indent="0" algn="l" rtl="0">
              <a:lnSpc>
                <a:spcPct val="115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marL="0" lvl="0" indent="0" algn="l" rtl="0">
              <a:lnSpc>
                <a:spcPct val="115000"/>
              </a:lnSpc>
              <a:spcBef>
                <a:spcPts val="0"/>
              </a:spcBef>
              <a:spcAft>
                <a:spcPts val="0"/>
              </a:spcAft>
              <a:buNone/>
            </a:pPr>
            <a:endParaRPr sz="1050">
              <a:solidFill>
                <a:srgbClr val="AF33A6"/>
              </a:solidFill>
              <a:highlight>
                <a:srgbClr val="FFFFFF"/>
              </a:highlight>
              <a:latin typeface="Consolas"/>
              <a:ea typeface="Consolas"/>
              <a:cs typeface="Consolas"/>
              <a:sym typeface="Consolas"/>
            </a:endParaRPr>
          </a:p>
        </p:txBody>
      </p:sp>
      <p:grpSp>
        <p:nvGrpSpPr>
          <p:cNvPr id="738" name="Google Shape;738;p83"/>
          <p:cNvGrpSpPr/>
          <p:nvPr/>
        </p:nvGrpSpPr>
        <p:grpSpPr>
          <a:xfrm>
            <a:off x="6288171" y="1195994"/>
            <a:ext cx="2714848" cy="3653541"/>
            <a:chOff x="6092896" y="1233444"/>
            <a:chExt cx="2714848" cy="3653541"/>
          </a:xfrm>
        </p:grpSpPr>
        <p:pic>
          <p:nvPicPr>
            <p:cNvPr id="739" name="Google Shape;739;p83"/>
            <p:cNvPicPr preferRelativeResize="0"/>
            <p:nvPr/>
          </p:nvPicPr>
          <p:blipFill>
            <a:blip r:embed="rId3">
              <a:alphaModFix/>
            </a:blip>
            <a:stretch>
              <a:fillRect/>
            </a:stretch>
          </p:blipFill>
          <p:spPr>
            <a:xfrm>
              <a:off x="6092896" y="1233444"/>
              <a:ext cx="2714848" cy="3653541"/>
            </a:xfrm>
            <a:prstGeom prst="rect">
              <a:avLst/>
            </a:prstGeom>
            <a:noFill/>
            <a:ln>
              <a:noFill/>
            </a:ln>
          </p:spPr>
        </p:pic>
        <p:pic>
          <p:nvPicPr>
            <p:cNvPr id="740" name="Google Shape;740;p83"/>
            <p:cNvPicPr preferRelativeResize="0"/>
            <p:nvPr/>
          </p:nvPicPr>
          <p:blipFill>
            <a:blip r:embed="rId4">
              <a:alphaModFix/>
            </a:blip>
            <a:stretch>
              <a:fillRect/>
            </a:stretch>
          </p:blipFill>
          <p:spPr>
            <a:xfrm>
              <a:off x="7313796" y="1855508"/>
              <a:ext cx="232462" cy="156560"/>
            </a:xfrm>
            <a:prstGeom prst="rect">
              <a:avLst/>
            </a:prstGeom>
            <a:noFill/>
            <a:ln>
              <a:noFill/>
            </a:ln>
          </p:spPr>
        </p:pic>
      </p:gr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gradFill>
          <a:gsLst>
            <a:gs pos="0">
              <a:srgbClr val="44506E"/>
            </a:gs>
            <a:gs pos="58000">
              <a:schemeClr val="dk1"/>
            </a:gs>
            <a:gs pos="100000">
              <a:schemeClr val="dk1"/>
            </a:gs>
          </a:gsLst>
          <a:path path="circle">
            <a:fillToRect l="100000" t="100000"/>
          </a:path>
          <a:tileRect r="-100000" b="-100000"/>
        </a:gradFill>
        <a:effectLst/>
      </p:bgPr>
    </p:bg>
    <p:spTree>
      <p:nvGrpSpPr>
        <p:cNvPr id="1" name="Shape 744"/>
        <p:cNvGrpSpPr/>
        <p:nvPr/>
      </p:nvGrpSpPr>
      <p:grpSpPr>
        <a:xfrm>
          <a:off x="0" y="0"/>
          <a:ext cx="0" cy="0"/>
          <a:chOff x="0" y="0"/>
          <a:chExt cx="0" cy="0"/>
        </a:xfrm>
      </p:grpSpPr>
      <p:sp>
        <p:nvSpPr>
          <p:cNvPr id="745" name="Google Shape;745;p84"/>
          <p:cNvSpPr txBox="1">
            <a:spLocks noGrp="1"/>
          </p:cNvSpPr>
          <p:nvPr>
            <p:ph type="ctrTitle"/>
          </p:nvPr>
        </p:nvSpPr>
        <p:spPr>
          <a:xfrm>
            <a:off x="779100" y="984950"/>
            <a:ext cx="6957300" cy="1572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styles.css</a:t>
            </a:r>
            <a:endParaRPr/>
          </a:p>
          <a:p>
            <a:pPr marL="0" lvl="0" indent="0" algn="l" rtl="0">
              <a:spcBef>
                <a:spcPts val="0"/>
              </a:spcBef>
              <a:spcAft>
                <a:spcPts val="0"/>
              </a:spcAft>
              <a:buNone/>
            </a:pPr>
            <a:endParaRPr sz="5000"/>
          </a:p>
        </p:txBody>
      </p:sp>
      <p:sp>
        <p:nvSpPr>
          <p:cNvPr id="746" name="Google Shape;746;p84"/>
          <p:cNvSpPr/>
          <p:nvPr/>
        </p:nvSpPr>
        <p:spPr>
          <a:xfrm>
            <a:off x="783225" y="2120200"/>
            <a:ext cx="5281500" cy="2013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84"/>
          <p:cNvSpPr txBox="1"/>
          <p:nvPr/>
        </p:nvSpPr>
        <p:spPr>
          <a:xfrm>
            <a:off x="1049700" y="2300775"/>
            <a:ext cx="4874700" cy="1223700"/>
          </a:xfrm>
          <a:prstGeom prst="rect">
            <a:avLst/>
          </a:prstGeom>
          <a:noFill/>
          <a:ln>
            <a:noFill/>
          </a:ln>
        </p:spPr>
        <p:txBody>
          <a:bodyPr spcFirstLastPara="1" wrap="square" lIns="91425" tIns="91425" rIns="91425" bIns="91425" anchor="t" anchorCtr="0">
            <a:spAutoFit/>
          </a:bodyPr>
          <a:lstStyle/>
          <a:p>
            <a:pPr marL="0" lvl="0" indent="0" algn="l" rtl="0">
              <a:lnSpc>
                <a:spcPct val="135714"/>
              </a:lnSpc>
              <a:spcBef>
                <a:spcPts val="0"/>
              </a:spcBef>
              <a:spcAft>
                <a:spcPts val="0"/>
              </a:spcAft>
              <a:buNone/>
            </a:pPr>
            <a:r>
              <a:rPr lang="en" sz="1050">
                <a:solidFill>
                  <a:srgbClr val="AF33A6"/>
                </a:solidFill>
                <a:highlight>
                  <a:srgbClr val="FFFFFF"/>
                </a:highlight>
                <a:latin typeface="Consolas"/>
                <a:ea typeface="Consolas"/>
                <a:cs typeface="Consolas"/>
                <a:sym typeface="Consolas"/>
              </a:rPr>
              <a:t>.social-link:hover</a:t>
            </a:r>
            <a:r>
              <a:rPr lang="en" sz="1050">
                <a:solidFill>
                  <a:srgbClr val="1A1A1A"/>
                </a:solidFill>
                <a:highlight>
                  <a:srgbClr val="FFFFFF"/>
                </a:highlight>
                <a:latin typeface="Consolas"/>
                <a:ea typeface="Consolas"/>
                <a:cs typeface="Consolas"/>
                <a:sym typeface="Consolas"/>
              </a:rPr>
              <a:t> {</a:t>
            </a:r>
            <a:endParaRPr sz="1050">
              <a:solidFill>
                <a:srgbClr val="1A1A1A"/>
              </a:solidFill>
              <a:highlight>
                <a:srgbClr val="FFFFFF"/>
              </a:highlight>
              <a:latin typeface="Consolas"/>
              <a:ea typeface="Consolas"/>
              <a:cs typeface="Consolas"/>
              <a:sym typeface="Consolas"/>
            </a:endParaRPr>
          </a:p>
          <a:p>
            <a:pPr marL="0" lvl="0" indent="0" algn="l" rtl="0">
              <a:lnSpc>
                <a:spcPct val="135714"/>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transform</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scale</a:t>
            </a:r>
            <a:r>
              <a:rPr lang="en" sz="1050">
                <a:solidFill>
                  <a:srgbClr val="1A1A1A"/>
                </a:solidFill>
                <a:highlight>
                  <a:srgbClr val="FFFFFF"/>
                </a:highlight>
                <a:latin typeface="Consolas"/>
                <a:ea typeface="Consolas"/>
                <a:cs typeface="Consolas"/>
                <a:sym typeface="Consolas"/>
              </a:rPr>
              <a:t>(</a:t>
            </a:r>
            <a:r>
              <a:rPr lang="en" sz="1050">
                <a:solidFill>
                  <a:srgbClr val="398BC9"/>
                </a:solidFill>
                <a:highlight>
                  <a:srgbClr val="FFFFFF"/>
                </a:highlight>
                <a:latin typeface="Consolas"/>
                <a:ea typeface="Consolas"/>
                <a:cs typeface="Consolas"/>
                <a:sym typeface="Consolas"/>
              </a:rPr>
              <a:t>1.2</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marL="0" lvl="0" indent="0" algn="l" rtl="0">
              <a:lnSpc>
                <a:spcPct val="135714"/>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transition</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transform 0.3</a:t>
            </a:r>
            <a:r>
              <a:rPr lang="en" sz="1050">
                <a:solidFill>
                  <a:srgbClr val="7B1FA2"/>
                </a:solidFill>
                <a:highlight>
                  <a:srgbClr val="FFFFFF"/>
                </a:highlight>
                <a:latin typeface="Consolas"/>
                <a:ea typeface="Consolas"/>
                <a:cs typeface="Consolas"/>
                <a:sym typeface="Consolas"/>
              </a:rPr>
              <a:t>s</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ease-in-out</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marL="0" lvl="0" indent="0" algn="l" rtl="0">
              <a:lnSpc>
                <a:spcPct val="135714"/>
              </a:lnSpc>
              <a:spcBef>
                <a:spcPts val="0"/>
              </a:spcBef>
              <a:spcAft>
                <a:spcPts val="0"/>
              </a:spcAft>
              <a:buNone/>
            </a:pP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marL="0" lvl="0" indent="0" algn="l" rtl="0">
              <a:lnSpc>
                <a:spcPct val="115000"/>
              </a:lnSpc>
              <a:spcBef>
                <a:spcPts val="0"/>
              </a:spcBef>
              <a:spcAft>
                <a:spcPts val="0"/>
              </a:spcAft>
              <a:buNone/>
            </a:pPr>
            <a:endParaRPr sz="1050">
              <a:solidFill>
                <a:srgbClr val="AF33A6"/>
              </a:solidFill>
              <a:highlight>
                <a:srgbClr val="FFFFFF"/>
              </a:highlight>
              <a:latin typeface="Consolas"/>
              <a:ea typeface="Consolas"/>
              <a:cs typeface="Consolas"/>
              <a:sym typeface="Consolas"/>
            </a:endParaRPr>
          </a:p>
        </p:txBody>
      </p:sp>
      <p:grpSp>
        <p:nvGrpSpPr>
          <p:cNvPr id="748" name="Google Shape;748;p84"/>
          <p:cNvGrpSpPr/>
          <p:nvPr/>
        </p:nvGrpSpPr>
        <p:grpSpPr>
          <a:xfrm>
            <a:off x="6288171" y="1195994"/>
            <a:ext cx="2714848" cy="3653541"/>
            <a:chOff x="6092896" y="1233444"/>
            <a:chExt cx="2714848" cy="3653541"/>
          </a:xfrm>
        </p:grpSpPr>
        <p:pic>
          <p:nvPicPr>
            <p:cNvPr id="749" name="Google Shape;749;p84"/>
            <p:cNvPicPr preferRelativeResize="0"/>
            <p:nvPr/>
          </p:nvPicPr>
          <p:blipFill>
            <a:blip r:embed="rId3">
              <a:alphaModFix/>
            </a:blip>
            <a:stretch>
              <a:fillRect/>
            </a:stretch>
          </p:blipFill>
          <p:spPr>
            <a:xfrm>
              <a:off x="6092896" y="1233444"/>
              <a:ext cx="2714848" cy="3653541"/>
            </a:xfrm>
            <a:prstGeom prst="rect">
              <a:avLst/>
            </a:prstGeom>
            <a:noFill/>
            <a:ln>
              <a:noFill/>
            </a:ln>
          </p:spPr>
        </p:pic>
        <p:pic>
          <p:nvPicPr>
            <p:cNvPr id="750" name="Google Shape;750;p84"/>
            <p:cNvPicPr preferRelativeResize="0"/>
            <p:nvPr/>
          </p:nvPicPr>
          <p:blipFill>
            <a:blip r:embed="rId4">
              <a:alphaModFix/>
            </a:blip>
            <a:stretch>
              <a:fillRect/>
            </a:stretch>
          </p:blipFill>
          <p:spPr>
            <a:xfrm>
              <a:off x="7313796" y="1855508"/>
              <a:ext cx="232462" cy="156560"/>
            </a:xfrm>
            <a:prstGeom prst="rect">
              <a:avLst/>
            </a:prstGeom>
            <a:noFill/>
            <a:ln>
              <a:noFill/>
            </a:ln>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47">
                                            <p:txEl>
                                              <p:pRg st="0" end="0"/>
                                            </p:txEl>
                                          </p:spTgt>
                                        </p:tgtEl>
                                        <p:attrNameLst>
                                          <p:attrName>style.visibility</p:attrName>
                                        </p:attrNameLst>
                                      </p:cBhvr>
                                      <p:to>
                                        <p:strVal val="visible"/>
                                      </p:to>
                                    </p:set>
                                    <p:animEffect transition="in" filter="fade">
                                      <p:cBhvr>
                                        <p:cTn id="7" dur="1000"/>
                                        <p:tgtEl>
                                          <p:spTgt spid="74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47">
                                            <p:txEl>
                                              <p:pRg st="1" end="1"/>
                                            </p:txEl>
                                          </p:spTgt>
                                        </p:tgtEl>
                                        <p:attrNameLst>
                                          <p:attrName>style.visibility</p:attrName>
                                        </p:attrNameLst>
                                      </p:cBhvr>
                                      <p:to>
                                        <p:strVal val="visible"/>
                                      </p:to>
                                    </p:set>
                                    <p:animEffect transition="in" filter="fade">
                                      <p:cBhvr>
                                        <p:cTn id="12" dur="1000"/>
                                        <p:tgtEl>
                                          <p:spTgt spid="74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47">
                                            <p:txEl>
                                              <p:pRg st="2" end="2"/>
                                            </p:txEl>
                                          </p:spTgt>
                                        </p:tgtEl>
                                        <p:attrNameLst>
                                          <p:attrName>style.visibility</p:attrName>
                                        </p:attrNameLst>
                                      </p:cBhvr>
                                      <p:to>
                                        <p:strVal val="visible"/>
                                      </p:to>
                                    </p:set>
                                    <p:animEffect transition="in" filter="fade">
                                      <p:cBhvr>
                                        <p:cTn id="17" dur="1000"/>
                                        <p:tgtEl>
                                          <p:spTgt spid="74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47">
                                            <p:txEl>
                                              <p:pRg st="3" end="3"/>
                                            </p:txEl>
                                          </p:spTgt>
                                        </p:tgtEl>
                                        <p:attrNameLst>
                                          <p:attrName>style.visibility</p:attrName>
                                        </p:attrNameLst>
                                      </p:cBhvr>
                                      <p:to>
                                        <p:strVal val="visible"/>
                                      </p:to>
                                    </p:set>
                                    <p:animEffect transition="in" filter="fade">
                                      <p:cBhvr>
                                        <p:cTn id="22" dur="1000"/>
                                        <p:tgtEl>
                                          <p:spTgt spid="74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47">
                                            <p:txEl>
                                              <p:pRg st="4" end="4"/>
                                            </p:txEl>
                                          </p:spTgt>
                                        </p:tgtEl>
                                        <p:attrNameLst>
                                          <p:attrName>style.visibility</p:attrName>
                                        </p:attrNameLst>
                                      </p:cBhvr>
                                      <p:to>
                                        <p:strVal val="visible"/>
                                      </p:to>
                                    </p:set>
                                    <p:animEffect transition="in" filter="fade">
                                      <p:cBhvr>
                                        <p:cTn id="27" dur="1000"/>
                                        <p:tgtEl>
                                          <p:spTgt spid="74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bg>
      <p:bgPr>
        <a:gradFill>
          <a:gsLst>
            <a:gs pos="0">
              <a:srgbClr val="F4FC68"/>
            </a:gs>
            <a:gs pos="58000">
              <a:schemeClr val="accent2"/>
            </a:gs>
            <a:gs pos="100000">
              <a:schemeClr val="accent2"/>
            </a:gs>
          </a:gsLst>
          <a:path path="circle">
            <a:fillToRect l="100000" t="100000"/>
          </a:path>
          <a:tileRect r="-100000" b="-100000"/>
        </a:gradFill>
        <a:effectLst/>
      </p:bgPr>
    </p:bg>
    <p:spTree>
      <p:nvGrpSpPr>
        <p:cNvPr id="1" name="Shape 754"/>
        <p:cNvGrpSpPr/>
        <p:nvPr/>
      </p:nvGrpSpPr>
      <p:grpSpPr>
        <a:xfrm>
          <a:off x="0" y="0"/>
          <a:ext cx="0" cy="0"/>
          <a:chOff x="0" y="0"/>
          <a:chExt cx="0" cy="0"/>
        </a:xfrm>
      </p:grpSpPr>
      <p:pic>
        <p:nvPicPr>
          <p:cNvPr id="755" name="Google Shape;755;p85"/>
          <p:cNvPicPr preferRelativeResize="0"/>
          <p:nvPr/>
        </p:nvPicPr>
        <p:blipFill>
          <a:blip r:embed="rId3">
            <a:alphaModFix/>
          </a:blip>
          <a:stretch>
            <a:fillRect/>
          </a:stretch>
        </p:blipFill>
        <p:spPr>
          <a:xfrm>
            <a:off x="6048300" y="1156818"/>
            <a:ext cx="2806925" cy="3745883"/>
          </a:xfrm>
          <a:prstGeom prst="rect">
            <a:avLst/>
          </a:prstGeom>
          <a:noFill/>
          <a:ln>
            <a:noFill/>
          </a:ln>
        </p:spPr>
      </p:pic>
      <p:sp>
        <p:nvSpPr>
          <p:cNvPr id="756" name="Google Shape;756;p85"/>
          <p:cNvSpPr txBox="1">
            <a:spLocks noGrp="1"/>
          </p:cNvSpPr>
          <p:nvPr>
            <p:ph type="ctrTitle"/>
          </p:nvPr>
        </p:nvSpPr>
        <p:spPr>
          <a:xfrm>
            <a:off x="779100" y="907902"/>
            <a:ext cx="4960500" cy="1244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8600"/>
              <a:t>CSS shapes</a:t>
            </a:r>
            <a:endParaRPr sz="8600"/>
          </a:p>
        </p:txBody>
      </p:sp>
      <p:sp>
        <p:nvSpPr>
          <p:cNvPr id="757" name="Google Shape;757;p85"/>
          <p:cNvSpPr txBox="1">
            <a:spLocks noGrp="1"/>
          </p:cNvSpPr>
          <p:nvPr>
            <p:ph type="subTitle" idx="1"/>
          </p:nvPr>
        </p:nvSpPr>
        <p:spPr>
          <a:xfrm>
            <a:off x="779100" y="2596575"/>
            <a:ext cx="6043800" cy="1410600"/>
          </a:xfrm>
          <a:prstGeom prst="rect">
            <a:avLst/>
          </a:prstGeom>
        </p:spPr>
        <p:txBody>
          <a:bodyPr spcFirstLastPara="1" wrap="square" lIns="0" tIns="0" rIns="0" bIns="0" anchor="t" anchorCtr="0">
            <a:noAutofit/>
          </a:bodyPr>
          <a:lstStyle/>
          <a:p>
            <a:pPr marL="0" lvl="0" indent="0" algn="l" rtl="0">
              <a:spcBef>
                <a:spcPts val="0"/>
              </a:spcBef>
              <a:spcAft>
                <a:spcPts val="800"/>
              </a:spcAft>
              <a:buNone/>
            </a:pPr>
            <a:r>
              <a:rPr lang="en"/>
              <a:t>We can use css borders to make shapes!</a:t>
            </a:r>
            <a:br>
              <a:rPr lang="en"/>
            </a:br>
            <a:r>
              <a:rPr lang="en"/>
              <a:t>(in particular triangles)</a:t>
            </a:r>
            <a:br>
              <a:rPr lang="en"/>
            </a:br>
            <a:br>
              <a:rPr lang="en"/>
            </a:br>
            <a:r>
              <a:rPr lang="en" u="sng">
                <a:solidFill>
                  <a:schemeClr val="hlink"/>
                </a:solidFill>
                <a:hlinkClick r:id="rId4"/>
              </a:rPr>
              <a:t>https://css-tricks.com/the-shapes-of-css/</a:t>
            </a:r>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gradFill>
          <a:gsLst>
            <a:gs pos="0">
              <a:srgbClr val="F4FC68"/>
            </a:gs>
            <a:gs pos="58000">
              <a:schemeClr val="accent2"/>
            </a:gs>
            <a:gs pos="100000">
              <a:schemeClr val="accent2"/>
            </a:gs>
          </a:gsLst>
          <a:path path="circle">
            <a:fillToRect l="100000" t="100000"/>
          </a:path>
          <a:tileRect r="-100000" b="-100000"/>
        </a:gradFill>
        <a:effectLst/>
      </p:bgPr>
    </p:bg>
    <p:spTree>
      <p:nvGrpSpPr>
        <p:cNvPr id="1" name="Shape 761"/>
        <p:cNvGrpSpPr/>
        <p:nvPr/>
      </p:nvGrpSpPr>
      <p:grpSpPr>
        <a:xfrm>
          <a:off x="0" y="0"/>
          <a:ext cx="0" cy="0"/>
          <a:chOff x="0" y="0"/>
          <a:chExt cx="0" cy="0"/>
        </a:xfrm>
      </p:grpSpPr>
      <p:pic>
        <p:nvPicPr>
          <p:cNvPr id="762" name="Google Shape;762;p86"/>
          <p:cNvPicPr preferRelativeResize="0"/>
          <p:nvPr/>
        </p:nvPicPr>
        <p:blipFill>
          <a:blip r:embed="rId3">
            <a:alphaModFix/>
          </a:blip>
          <a:stretch>
            <a:fillRect/>
          </a:stretch>
        </p:blipFill>
        <p:spPr>
          <a:xfrm>
            <a:off x="6048300" y="1156818"/>
            <a:ext cx="2806925" cy="3745883"/>
          </a:xfrm>
          <a:prstGeom prst="rect">
            <a:avLst/>
          </a:prstGeom>
          <a:noFill/>
          <a:ln>
            <a:noFill/>
          </a:ln>
        </p:spPr>
      </p:pic>
      <p:sp>
        <p:nvSpPr>
          <p:cNvPr id="763" name="Google Shape;763;p86"/>
          <p:cNvSpPr txBox="1">
            <a:spLocks noGrp="1"/>
          </p:cNvSpPr>
          <p:nvPr>
            <p:ph type="ctrTitle"/>
          </p:nvPr>
        </p:nvSpPr>
        <p:spPr>
          <a:xfrm>
            <a:off x="779100" y="907902"/>
            <a:ext cx="4960500" cy="1244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8600"/>
              <a:t>CSS shapes</a:t>
            </a:r>
            <a:endParaRPr sz="8600"/>
          </a:p>
        </p:txBody>
      </p:sp>
      <p:sp>
        <p:nvSpPr>
          <p:cNvPr id="764" name="Google Shape;764;p86"/>
          <p:cNvSpPr txBox="1">
            <a:spLocks noGrp="1"/>
          </p:cNvSpPr>
          <p:nvPr>
            <p:ph type="subTitle" idx="1"/>
          </p:nvPr>
        </p:nvSpPr>
        <p:spPr>
          <a:xfrm>
            <a:off x="779100" y="2596575"/>
            <a:ext cx="6043800" cy="21861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We can use css borders to make shapes!</a:t>
            </a:r>
            <a:br>
              <a:rPr lang="en"/>
            </a:br>
            <a:r>
              <a:rPr lang="en"/>
              <a:t>(in particular triangles)</a:t>
            </a:r>
            <a:br>
              <a:rPr lang="en"/>
            </a:br>
            <a:br>
              <a:rPr lang="en"/>
            </a:br>
            <a:r>
              <a:rPr lang="en" u="sng">
                <a:solidFill>
                  <a:schemeClr val="hlink"/>
                </a:solidFill>
                <a:hlinkClick r:id="rId4"/>
              </a:rPr>
              <a:t>https://css-tricks.com/the-shapes-of-css/</a:t>
            </a:r>
            <a:endParaRPr/>
          </a:p>
          <a:p>
            <a:pPr marL="0" lvl="0" indent="0" algn="l" rtl="0">
              <a:spcBef>
                <a:spcPts val="800"/>
              </a:spcBef>
              <a:spcAft>
                <a:spcPts val="800"/>
              </a:spcAft>
              <a:buNone/>
            </a:pPr>
            <a:r>
              <a:rPr lang="en" u="sng">
                <a:solidFill>
                  <a:schemeClr val="hlink"/>
                </a:solidFill>
                <a:hlinkClick r:id="rId5"/>
              </a:rPr>
              <a:t>http://apps.eky.hk/css-triangle-generator/</a:t>
            </a:r>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gradFill>
          <a:gsLst>
            <a:gs pos="0">
              <a:srgbClr val="F4FC68"/>
            </a:gs>
            <a:gs pos="58000">
              <a:schemeClr val="accent2"/>
            </a:gs>
            <a:gs pos="100000">
              <a:schemeClr val="accent2"/>
            </a:gs>
          </a:gsLst>
          <a:path path="circle">
            <a:fillToRect l="100000" t="100000"/>
          </a:path>
          <a:tileRect r="-100000" b="-100000"/>
        </a:gradFill>
        <a:effectLst/>
      </p:bgPr>
    </p:bg>
    <p:spTree>
      <p:nvGrpSpPr>
        <p:cNvPr id="1" name="Shape 768"/>
        <p:cNvGrpSpPr/>
        <p:nvPr/>
      </p:nvGrpSpPr>
      <p:grpSpPr>
        <a:xfrm>
          <a:off x="0" y="0"/>
          <a:ext cx="0" cy="0"/>
          <a:chOff x="0" y="0"/>
          <a:chExt cx="0" cy="0"/>
        </a:xfrm>
      </p:grpSpPr>
      <p:pic>
        <p:nvPicPr>
          <p:cNvPr id="769" name="Google Shape;769;p87"/>
          <p:cNvPicPr preferRelativeResize="0"/>
          <p:nvPr/>
        </p:nvPicPr>
        <p:blipFill>
          <a:blip r:embed="rId3">
            <a:alphaModFix/>
          </a:blip>
          <a:stretch>
            <a:fillRect/>
          </a:stretch>
        </p:blipFill>
        <p:spPr>
          <a:xfrm>
            <a:off x="6048300" y="1156818"/>
            <a:ext cx="2806925" cy="3745883"/>
          </a:xfrm>
          <a:prstGeom prst="rect">
            <a:avLst/>
          </a:prstGeom>
          <a:noFill/>
          <a:ln>
            <a:noFill/>
          </a:ln>
        </p:spPr>
      </p:pic>
      <p:sp>
        <p:nvSpPr>
          <p:cNvPr id="770" name="Google Shape;770;p87"/>
          <p:cNvSpPr txBox="1">
            <a:spLocks noGrp="1"/>
          </p:cNvSpPr>
          <p:nvPr>
            <p:ph type="ctrTitle"/>
          </p:nvPr>
        </p:nvSpPr>
        <p:spPr>
          <a:xfrm>
            <a:off x="779100" y="907902"/>
            <a:ext cx="4960500" cy="1244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8600"/>
              <a:t>index.html</a:t>
            </a:r>
            <a:endParaRPr sz="8600"/>
          </a:p>
        </p:txBody>
      </p:sp>
      <p:sp>
        <p:nvSpPr>
          <p:cNvPr id="771" name="Google Shape;771;p87"/>
          <p:cNvSpPr/>
          <p:nvPr/>
        </p:nvSpPr>
        <p:spPr>
          <a:xfrm>
            <a:off x="783225" y="2501200"/>
            <a:ext cx="5281500" cy="818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87"/>
          <p:cNvSpPr txBox="1"/>
          <p:nvPr/>
        </p:nvSpPr>
        <p:spPr>
          <a:xfrm>
            <a:off x="1049700" y="2681775"/>
            <a:ext cx="4874700" cy="565500"/>
          </a:xfrm>
          <a:prstGeom prst="rect">
            <a:avLst/>
          </a:prstGeom>
          <a:noFill/>
          <a:ln>
            <a:noFill/>
          </a:ln>
        </p:spPr>
        <p:txBody>
          <a:bodyPr spcFirstLastPara="1" wrap="square" lIns="91425" tIns="91425" rIns="91425" bIns="91425" anchor="t" anchorCtr="0">
            <a:spAutoFit/>
          </a:bodyPr>
          <a:lstStyle/>
          <a:p>
            <a:pPr marL="0" lvl="0" indent="0" algn="l" rtl="0">
              <a:lnSpc>
                <a:spcPct val="135714"/>
              </a:lnSpc>
              <a:spcBef>
                <a:spcPts val="0"/>
              </a:spcBef>
              <a:spcAft>
                <a:spcPts val="0"/>
              </a:spcAft>
              <a:buNone/>
            </a:pPr>
            <a:r>
              <a:rPr lang="en" sz="1050">
                <a:solidFill>
                  <a:srgbClr val="398BC9"/>
                </a:solidFill>
                <a:highlight>
                  <a:srgbClr val="FFFFFF"/>
                </a:highlight>
                <a:latin typeface="Consolas"/>
                <a:ea typeface="Consolas"/>
                <a:cs typeface="Consolas"/>
                <a:sym typeface="Consolas"/>
              </a:rPr>
              <a:t>&lt;a</a:t>
            </a:r>
            <a:r>
              <a:rPr lang="en" sz="1050">
                <a:solidFill>
                  <a:srgbClr val="1A1A1A"/>
                </a:solidFill>
                <a:highlight>
                  <a:srgbClr val="FFFFFF"/>
                </a:highlight>
                <a:latin typeface="Consolas"/>
                <a:ea typeface="Consolas"/>
                <a:cs typeface="Consolas"/>
                <a:sym typeface="Consolas"/>
              </a:rPr>
              <a:t> </a:t>
            </a:r>
            <a:r>
              <a:rPr lang="en" sz="1050">
                <a:solidFill>
                  <a:srgbClr val="AF33A6"/>
                </a:solidFill>
                <a:highlight>
                  <a:srgbClr val="FFFFFF"/>
                </a:highlight>
                <a:latin typeface="Consolas"/>
                <a:ea typeface="Consolas"/>
                <a:cs typeface="Consolas"/>
                <a:sym typeface="Consolas"/>
              </a:rPr>
              <a:t>href</a:t>
            </a:r>
            <a:r>
              <a:rPr lang="en" sz="1050">
                <a:solidFill>
                  <a:srgbClr val="1A1A1A"/>
                </a:solidFill>
                <a:highlight>
                  <a:srgbClr val="FFFFFF"/>
                </a:highlight>
                <a:latin typeface="Consolas"/>
                <a:ea typeface="Consolas"/>
                <a:cs typeface="Consolas"/>
                <a:sym typeface="Consolas"/>
              </a:rPr>
              <a:t>=</a:t>
            </a:r>
            <a:r>
              <a:rPr lang="en" sz="1050">
                <a:solidFill>
                  <a:srgbClr val="3F831E"/>
                </a:solidFill>
                <a:highlight>
                  <a:srgbClr val="FFFFFF"/>
                </a:highlight>
                <a:latin typeface="Consolas"/>
                <a:ea typeface="Consolas"/>
                <a:cs typeface="Consolas"/>
                <a:sym typeface="Consolas"/>
              </a:rPr>
              <a:t>"#about"</a:t>
            </a:r>
            <a:r>
              <a:rPr lang="en" sz="1050">
                <a:solidFill>
                  <a:srgbClr val="1A1A1A"/>
                </a:solidFill>
                <a:highlight>
                  <a:srgbClr val="FFFFFF"/>
                </a:highlight>
                <a:latin typeface="Consolas"/>
                <a:ea typeface="Consolas"/>
                <a:cs typeface="Consolas"/>
                <a:sym typeface="Consolas"/>
              </a:rPr>
              <a:t> </a:t>
            </a:r>
            <a:r>
              <a:rPr lang="en" sz="1050">
                <a:solidFill>
                  <a:srgbClr val="AF33A6"/>
                </a:solidFill>
                <a:highlight>
                  <a:srgbClr val="FFFFFF"/>
                </a:highlight>
                <a:latin typeface="Consolas"/>
                <a:ea typeface="Consolas"/>
                <a:cs typeface="Consolas"/>
                <a:sym typeface="Consolas"/>
              </a:rPr>
              <a:t>class</a:t>
            </a:r>
            <a:r>
              <a:rPr lang="en" sz="1050">
                <a:solidFill>
                  <a:srgbClr val="1A1A1A"/>
                </a:solidFill>
                <a:highlight>
                  <a:srgbClr val="FFFFFF"/>
                </a:highlight>
                <a:latin typeface="Consolas"/>
                <a:ea typeface="Consolas"/>
                <a:cs typeface="Consolas"/>
                <a:sym typeface="Consolas"/>
              </a:rPr>
              <a:t>=</a:t>
            </a:r>
            <a:r>
              <a:rPr lang="en" sz="1050">
                <a:solidFill>
                  <a:srgbClr val="3F831E"/>
                </a:solidFill>
                <a:highlight>
                  <a:srgbClr val="FFFFFF"/>
                </a:highlight>
                <a:latin typeface="Consolas"/>
                <a:ea typeface="Consolas"/>
                <a:cs typeface="Consolas"/>
                <a:sym typeface="Consolas"/>
              </a:rPr>
              <a:t>"</a:t>
            </a:r>
            <a:r>
              <a:rPr lang="en" sz="1050">
                <a:solidFill>
                  <a:srgbClr val="3F831E"/>
                </a:solidFill>
                <a:highlight>
                  <a:srgbClr val="FFFF00"/>
                </a:highlight>
                <a:latin typeface="Consolas"/>
                <a:ea typeface="Consolas"/>
                <a:cs typeface="Consolas"/>
                <a:sym typeface="Consolas"/>
              </a:rPr>
              <a:t>header-link</a:t>
            </a:r>
            <a:r>
              <a:rPr lang="en" sz="1050">
                <a:solidFill>
                  <a:srgbClr val="3F831E"/>
                </a:solidFill>
                <a:highlight>
                  <a:srgbClr val="FFFFFF"/>
                </a:highlight>
                <a:latin typeface="Consolas"/>
                <a:ea typeface="Consolas"/>
                <a:cs typeface="Consolas"/>
                <a:sym typeface="Consolas"/>
              </a:rPr>
              <a:t> button"</a:t>
            </a:r>
            <a:r>
              <a:rPr lang="en" sz="1050">
                <a:solidFill>
                  <a:srgbClr val="398BC9"/>
                </a:solidFill>
                <a:highlight>
                  <a:srgbClr val="FFFFFF"/>
                </a:highlight>
                <a:latin typeface="Consolas"/>
                <a:ea typeface="Consolas"/>
                <a:cs typeface="Consolas"/>
                <a:sym typeface="Consolas"/>
              </a:rPr>
              <a:t>&gt;</a:t>
            </a:r>
            <a:r>
              <a:rPr lang="en" sz="1050">
                <a:solidFill>
                  <a:srgbClr val="1A1A1A"/>
                </a:solidFill>
                <a:highlight>
                  <a:srgbClr val="FFFFFF"/>
                </a:highlight>
                <a:latin typeface="Consolas"/>
                <a:ea typeface="Consolas"/>
                <a:cs typeface="Consolas"/>
                <a:sym typeface="Consolas"/>
              </a:rPr>
              <a:t>Find out more</a:t>
            </a:r>
            <a:r>
              <a:rPr lang="en" sz="1050">
                <a:solidFill>
                  <a:srgbClr val="398BC9"/>
                </a:solidFill>
                <a:highlight>
                  <a:srgbClr val="FFFFFF"/>
                </a:highlight>
                <a:latin typeface="Consolas"/>
                <a:ea typeface="Consolas"/>
                <a:cs typeface="Consolas"/>
                <a:sym typeface="Consolas"/>
              </a:rPr>
              <a:t>&lt;/a&gt;</a:t>
            </a:r>
            <a:endParaRPr sz="1050">
              <a:solidFill>
                <a:srgbClr val="398BC9"/>
              </a:solidFill>
              <a:highlight>
                <a:srgbClr val="FFFFFF"/>
              </a:highlight>
              <a:latin typeface="Consolas"/>
              <a:ea typeface="Consolas"/>
              <a:cs typeface="Consolas"/>
              <a:sym typeface="Consolas"/>
            </a:endParaRPr>
          </a:p>
          <a:p>
            <a:pPr marL="0" lvl="0" indent="0" algn="l" rtl="0">
              <a:lnSpc>
                <a:spcPct val="115000"/>
              </a:lnSpc>
              <a:spcBef>
                <a:spcPts val="0"/>
              </a:spcBef>
              <a:spcAft>
                <a:spcPts val="0"/>
              </a:spcAft>
              <a:buNone/>
            </a:pPr>
            <a:endParaRPr sz="1050">
              <a:solidFill>
                <a:srgbClr val="AF33A6"/>
              </a:solidFill>
              <a:highlight>
                <a:srgbClr val="FFFFFF"/>
              </a:highlight>
              <a:latin typeface="Consolas"/>
              <a:ea typeface="Consolas"/>
              <a:cs typeface="Consolas"/>
              <a:sym typeface="Consolas"/>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gradFill>
          <a:gsLst>
            <a:gs pos="0">
              <a:srgbClr val="9FFAFF"/>
            </a:gs>
            <a:gs pos="58000">
              <a:schemeClr val="accent1"/>
            </a:gs>
            <a:gs pos="100000">
              <a:schemeClr val="accent1"/>
            </a:gs>
          </a:gsLst>
          <a:path path="circle">
            <a:fillToRect l="100000" t="100000"/>
          </a:path>
          <a:tileRect r="-100000" b="-100000"/>
        </a:gradFill>
        <a:effectLst/>
      </p:bgPr>
    </p:bg>
    <p:spTree>
      <p:nvGrpSpPr>
        <p:cNvPr id="1" name="Shape 776"/>
        <p:cNvGrpSpPr/>
        <p:nvPr/>
      </p:nvGrpSpPr>
      <p:grpSpPr>
        <a:xfrm>
          <a:off x="0" y="0"/>
          <a:ext cx="0" cy="0"/>
          <a:chOff x="0" y="0"/>
          <a:chExt cx="0" cy="0"/>
        </a:xfrm>
      </p:grpSpPr>
      <p:sp>
        <p:nvSpPr>
          <p:cNvPr id="777" name="Google Shape;777;p88"/>
          <p:cNvSpPr txBox="1">
            <a:spLocks noGrp="1"/>
          </p:cNvSpPr>
          <p:nvPr>
            <p:ph type="ctrTitle"/>
          </p:nvPr>
        </p:nvSpPr>
        <p:spPr>
          <a:xfrm>
            <a:off x="779100" y="299150"/>
            <a:ext cx="6957300" cy="9711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::before</a:t>
            </a:r>
            <a:endParaRPr sz="5000"/>
          </a:p>
        </p:txBody>
      </p:sp>
      <p:pic>
        <p:nvPicPr>
          <p:cNvPr id="778" name="Google Shape;778;p88"/>
          <p:cNvPicPr preferRelativeResize="0"/>
          <p:nvPr/>
        </p:nvPicPr>
        <p:blipFill>
          <a:blip r:embed="rId3">
            <a:alphaModFix/>
          </a:blip>
          <a:stretch>
            <a:fillRect/>
          </a:stretch>
        </p:blipFill>
        <p:spPr>
          <a:xfrm>
            <a:off x="5910177" y="1129286"/>
            <a:ext cx="2904825" cy="3705499"/>
          </a:xfrm>
          <a:prstGeom prst="rect">
            <a:avLst/>
          </a:prstGeom>
          <a:noFill/>
          <a:ln>
            <a:noFill/>
          </a:ln>
        </p:spPr>
      </p:pic>
      <p:sp>
        <p:nvSpPr>
          <p:cNvPr id="779" name="Google Shape;779;p88"/>
          <p:cNvSpPr txBox="1">
            <a:spLocks noGrp="1"/>
          </p:cNvSpPr>
          <p:nvPr>
            <p:ph type="subTitle" idx="4294967295"/>
          </p:nvPr>
        </p:nvSpPr>
        <p:spPr>
          <a:xfrm>
            <a:off x="779100" y="1431975"/>
            <a:ext cx="6043800" cy="2270400"/>
          </a:xfrm>
          <a:prstGeom prst="rect">
            <a:avLst/>
          </a:prstGeom>
        </p:spPr>
        <p:txBody>
          <a:bodyPr spcFirstLastPara="1" wrap="square" lIns="0" tIns="0" rIns="0" bIns="0" anchor="t" anchorCtr="0">
            <a:noAutofit/>
          </a:bodyPr>
          <a:lstStyle/>
          <a:p>
            <a:pPr marL="0" lvl="0" indent="0" algn="l" rtl="0">
              <a:lnSpc>
                <a:spcPct val="100000"/>
              </a:lnSpc>
              <a:spcBef>
                <a:spcPts val="1000"/>
              </a:spcBef>
              <a:spcAft>
                <a:spcPts val="800"/>
              </a:spcAft>
              <a:buNone/>
            </a:pPr>
            <a:r>
              <a:rPr lang="en"/>
              <a:t>Creates a pseudo-element that is the </a:t>
            </a:r>
            <a:br>
              <a:rPr lang="en"/>
            </a:br>
            <a:r>
              <a:rPr lang="en"/>
              <a:t>first child of the selected element. </a:t>
            </a:r>
            <a:br>
              <a:rPr lang="en"/>
            </a:br>
            <a:br>
              <a:rPr lang="en"/>
            </a:br>
            <a:r>
              <a:rPr lang="en"/>
              <a:t>It is often used to add cosmetic content to an element with the content property. </a:t>
            </a:r>
            <a:br>
              <a:rPr lang="en"/>
            </a:br>
            <a:br>
              <a:rPr lang="en"/>
            </a:br>
            <a:r>
              <a:rPr lang="en"/>
              <a:t>It is inline by default.</a:t>
            </a:r>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gradFill>
          <a:gsLst>
            <a:gs pos="0">
              <a:srgbClr val="9FFAFF"/>
            </a:gs>
            <a:gs pos="58000">
              <a:schemeClr val="accent1"/>
            </a:gs>
            <a:gs pos="100000">
              <a:schemeClr val="accent1"/>
            </a:gs>
          </a:gsLst>
          <a:path path="circle">
            <a:fillToRect l="100000" t="100000"/>
          </a:path>
          <a:tileRect r="-100000" b="-100000"/>
        </a:gradFill>
        <a:effectLst/>
      </p:bgPr>
    </p:bg>
    <p:spTree>
      <p:nvGrpSpPr>
        <p:cNvPr id="1" name="Shape 783"/>
        <p:cNvGrpSpPr/>
        <p:nvPr/>
      </p:nvGrpSpPr>
      <p:grpSpPr>
        <a:xfrm>
          <a:off x="0" y="0"/>
          <a:ext cx="0" cy="0"/>
          <a:chOff x="0" y="0"/>
          <a:chExt cx="0" cy="0"/>
        </a:xfrm>
      </p:grpSpPr>
      <p:sp>
        <p:nvSpPr>
          <p:cNvPr id="784" name="Google Shape;784;p89"/>
          <p:cNvSpPr txBox="1">
            <a:spLocks noGrp="1"/>
          </p:cNvSpPr>
          <p:nvPr>
            <p:ph type="ctrTitle"/>
          </p:nvPr>
        </p:nvSpPr>
        <p:spPr>
          <a:xfrm>
            <a:off x="779100" y="299150"/>
            <a:ext cx="6957300" cy="9711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::After</a:t>
            </a:r>
            <a:endParaRPr sz="5000"/>
          </a:p>
        </p:txBody>
      </p:sp>
      <p:pic>
        <p:nvPicPr>
          <p:cNvPr id="785" name="Google Shape;785;p89"/>
          <p:cNvPicPr preferRelativeResize="0"/>
          <p:nvPr/>
        </p:nvPicPr>
        <p:blipFill>
          <a:blip r:embed="rId3">
            <a:alphaModFix/>
          </a:blip>
          <a:stretch>
            <a:fillRect/>
          </a:stretch>
        </p:blipFill>
        <p:spPr>
          <a:xfrm>
            <a:off x="5910177" y="1129286"/>
            <a:ext cx="2904825" cy="3705499"/>
          </a:xfrm>
          <a:prstGeom prst="rect">
            <a:avLst/>
          </a:prstGeom>
          <a:noFill/>
          <a:ln>
            <a:noFill/>
          </a:ln>
        </p:spPr>
      </p:pic>
      <p:sp>
        <p:nvSpPr>
          <p:cNvPr id="786" name="Google Shape;786;p89"/>
          <p:cNvSpPr txBox="1">
            <a:spLocks noGrp="1"/>
          </p:cNvSpPr>
          <p:nvPr>
            <p:ph type="subTitle" idx="4294967295"/>
          </p:nvPr>
        </p:nvSpPr>
        <p:spPr>
          <a:xfrm>
            <a:off x="779100" y="1431975"/>
            <a:ext cx="6043800" cy="2270400"/>
          </a:xfrm>
          <a:prstGeom prst="rect">
            <a:avLst/>
          </a:prstGeom>
        </p:spPr>
        <p:txBody>
          <a:bodyPr spcFirstLastPara="1" wrap="square" lIns="0" tIns="0" rIns="0" bIns="0" anchor="t" anchorCtr="0">
            <a:noAutofit/>
          </a:bodyPr>
          <a:lstStyle/>
          <a:p>
            <a:pPr marL="0" lvl="0" indent="0" algn="l" rtl="0">
              <a:lnSpc>
                <a:spcPct val="100000"/>
              </a:lnSpc>
              <a:spcBef>
                <a:spcPts val="1000"/>
              </a:spcBef>
              <a:spcAft>
                <a:spcPts val="800"/>
              </a:spcAft>
              <a:buNone/>
            </a:pPr>
            <a:r>
              <a:rPr lang="en"/>
              <a:t>Creates a pseudo-element that is the </a:t>
            </a:r>
            <a:br>
              <a:rPr lang="en"/>
            </a:br>
            <a:r>
              <a:rPr lang="en"/>
              <a:t>last child of the selected element. </a:t>
            </a:r>
            <a:br>
              <a:rPr lang="en"/>
            </a:br>
            <a:br>
              <a:rPr lang="en"/>
            </a:br>
            <a:r>
              <a:rPr lang="en"/>
              <a:t>It is often used to add cosmetic content to an element with the content property. </a:t>
            </a:r>
            <a:br>
              <a:rPr lang="en"/>
            </a:br>
            <a:br>
              <a:rPr lang="en"/>
            </a:br>
            <a:r>
              <a:rPr lang="en"/>
              <a:t>It is inline by default.</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18"/>
          <p:cNvSpPr txBox="1">
            <a:spLocks noGrp="1"/>
          </p:cNvSpPr>
          <p:nvPr>
            <p:ph type="ctrTitle"/>
          </p:nvPr>
        </p:nvSpPr>
        <p:spPr>
          <a:xfrm>
            <a:off x="779100" y="1137350"/>
            <a:ext cx="4959600" cy="28689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Dev</a:t>
            </a:r>
            <a:endParaRPr/>
          </a:p>
          <a:p>
            <a:pPr marL="0" lvl="0" indent="0" algn="l" rtl="0">
              <a:spcBef>
                <a:spcPts val="0"/>
              </a:spcBef>
              <a:spcAft>
                <a:spcPts val="0"/>
              </a:spcAft>
              <a:buNone/>
            </a:pPr>
            <a:r>
              <a:rPr lang="en"/>
              <a:t>tools</a:t>
            </a:r>
            <a:endParaRPr/>
          </a:p>
        </p:txBody>
      </p:sp>
      <p:pic>
        <p:nvPicPr>
          <p:cNvPr id="113" name="Google Shape;113;p18"/>
          <p:cNvPicPr preferRelativeResize="0"/>
          <p:nvPr/>
        </p:nvPicPr>
        <p:blipFill>
          <a:blip r:embed="rId3">
            <a:alphaModFix/>
          </a:blip>
          <a:stretch>
            <a:fillRect/>
          </a:stretch>
        </p:blipFill>
        <p:spPr>
          <a:xfrm>
            <a:off x="3465696" y="0"/>
            <a:ext cx="5754505" cy="5143501"/>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gradFill>
          <a:gsLst>
            <a:gs pos="0">
              <a:srgbClr val="9FFAFF"/>
            </a:gs>
            <a:gs pos="58000">
              <a:schemeClr val="accent1"/>
            </a:gs>
            <a:gs pos="100000">
              <a:schemeClr val="accent1"/>
            </a:gs>
          </a:gsLst>
          <a:path path="circle">
            <a:fillToRect l="100000" t="100000"/>
          </a:path>
          <a:tileRect r="-100000" b="-100000"/>
        </a:gradFill>
        <a:effectLst/>
      </p:bgPr>
    </p:bg>
    <p:spTree>
      <p:nvGrpSpPr>
        <p:cNvPr id="1" name="Shape 790"/>
        <p:cNvGrpSpPr/>
        <p:nvPr/>
      </p:nvGrpSpPr>
      <p:grpSpPr>
        <a:xfrm>
          <a:off x="0" y="0"/>
          <a:ext cx="0" cy="0"/>
          <a:chOff x="0" y="0"/>
          <a:chExt cx="0" cy="0"/>
        </a:xfrm>
      </p:grpSpPr>
      <p:sp>
        <p:nvSpPr>
          <p:cNvPr id="791" name="Google Shape;791;p90"/>
          <p:cNvSpPr txBox="1">
            <a:spLocks noGrp="1"/>
          </p:cNvSpPr>
          <p:nvPr>
            <p:ph type="ctrTitle"/>
          </p:nvPr>
        </p:nvSpPr>
        <p:spPr>
          <a:xfrm>
            <a:off x="779100" y="299150"/>
            <a:ext cx="7606800" cy="9711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Both ::before and ::after</a:t>
            </a:r>
            <a:endParaRPr sz="5000"/>
          </a:p>
        </p:txBody>
      </p:sp>
      <p:sp>
        <p:nvSpPr>
          <p:cNvPr id="792" name="Google Shape;792;p90"/>
          <p:cNvSpPr/>
          <p:nvPr/>
        </p:nvSpPr>
        <p:spPr>
          <a:xfrm>
            <a:off x="783225" y="2501200"/>
            <a:ext cx="4974000" cy="1698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90"/>
          <p:cNvSpPr txBox="1"/>
          <p:nvPr/>
        </p:nvSpPr>
        <p:spPr>
          <a:xfrm>
            <a:off x="1049700" y="2757975"/>
            <a:ext cx="4650900" cy="14775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0"/>
              </a:spcBef>
              <a:spcAft>
                <a:spcPts val="0"/>
              </a:spcAft>
              <a:buNone/>
            </a:pPr>
            <a:r>
              <a:rPr lang="en" sz="1050">
                <a:solidFill>
                  <a:srgbClr val="AF33A6"/>
                </a:solidFill>
                <a:highlight>
                  <a:srgbClr val="FFFFFF"/>
                </a:highlight>
                <a:latin typeface="Consolas"/>
                <a:ea typeface="Consolas"/>
                <a:cs typeface="Consolas"/>
                <a:sym typeface="Consolas"/>
              </a:rPr>
              <a:t>.class::before</a:t>
            </a:r>
            <a:r>
              <a:rPr lang="en" sz="1050">
                <a:solidFill>
                  <a:srgbClr val="1A1A1A"/>
                </a:solidFill>
                <a:highlight>
                  <a:srgbClr val="FFFFFF"/>
                </a:highlight>
                <a:latin typeface="Consolas"/>
                <a:ea typeface="Consolas"/>
                <a:cs typeface="Consolas"/>
                <a:sym typeface="Consolas"/>
              </a:rPr>
              <a:t> {</a:t>
            </a:r>
            <a:endParaRPr sz="1050">
              <a:solidFill>
                <a:srgbClr val="1A1A1A"/>
              </a:solidFill>
              <a:highlight>
                <a:srgbClr val="FFFFFF"/>
              </a:highlight>
              <a:latin typeface="Consolas"/>
              <a:ea typeface="Consolas"/>
              <a:cs typeface="Consolas"/>
              <a:sym typeface="Consolas"/>
            </a:endParaRPr>
          </a:p>
          <a:p>
            <a:pPr marL="0" lvl="0" indent="0" algn="l" rtl="0">
              <a:lnSpc>
                <a:spcPct val="100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content</a:t>
            </a:r>
            <a:r>
              <a:rPr lang="en" sz="1050">
                <a:solidFill>
                  <a:srgbClr val="1A1A1A"/>
                </a:solidFill>
                <a:highlight>
                  <a:srgbClr val="FFFFFF"/>
                </a:highlight>
                <a:latin typeface="Consolas"/>
                <a:ea typeface="Consolas"/>
                <a:cs typeface="Consolas"/>
                <a:sym typeface="Consolas"/>
              </a:rPr>
              <a:t>: </a:t>
            </a:r>
            <a:r>
              <a:rPr lang="en" sz="1050">
                <a:solidFill>
                  <a:srgbClr val="BD7111"/>
                </a:solidFill>
                <a:highlight>
                  <a:srgbClr val="FFFFFF"/>
                </a:highlight>
                <a:latin typeface="Consolas"/>
                <a:ea typeface="Consolas"/>
                <a:cs typeface="Consolas"/>
                <a:sym typeface="Consolas"/>
              </a:rPr>
              <a:t>''</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marL="0" lvl="0" indent="0" algn="l" rtl="0">
              <a:lnSpc>
                <a:spcPct val="100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marL="0" lvl="0" indent="0" algn="l" rtl="0">
              <a:lnSpc>
                <a:spcPct val="100000"/>
              </a:lnSpc>
              <a:spcBef>
                <a:spcPts val="0"/>
              </a:spcBef>
              <a:spcAft>
                <a:spcPts val="0"/>
              </a:spcAft>
              <a:buNone/>
            </a:pPr>
            <a:endParaRPr sz="1050">
              <a:solidFill>
                <a:srgbClr val="1A1A1A"/>
              </a:solidFill>
              <a:highlight>
                <a:srgbClr val="FFFFFF"/>
              </a:highlight>
              <a:latin typeface="Consolas"/>
              <a:ea typeface="Consolas"/>
              <a:cs typeface="Consolas"/>
              <a:sym typeface="Consolas"/>
            </a:endParaRPr>
          </a:p>
          <a:p>
            <a:pPr marL="0" lvl="0" indent="0" algn="l" rtl="0">
              <a:lnSpc>
                <a:spcPct val="100000"/>
              </a:lnSpc>
              <a:spcBef>
                <a:spcPts val="0"/>
              </a:spcBef>
              <a:spcAft>
                <a:spcPts val="0"/>
              </a:spcAft>
              <a:buNone/>
            </a:pPr>
            <a:r>
              <a:rPr lang="en" sz="1050">
                <a:solidFill>
                  <a:srgbClr val="AF33A6"/>
                </a:solidFill>
                <a:highlight>
                  <a:srgbClr val="FFFFFF"/>
                </a:highlight>
                <a:latin typeface="Consolas"/>
                <a:ea typeface="Consolas"/>
                <a:cs typeface="Consolas"/>
                <a:sym typeface="Consolas"/>
              </a:rPr>
              <a:t>.class::after</a:t>
            </a:r>
            <a:r>
              <a:rPr lang="en" sz="1050">
                <a:solidFill>
                  <a:srgbClr val="1A1A1A"/>
                </a:solidFill>
                <a:highlight>
                  <a:srgbClr val="FFFFFF"/>
                </a:highlight>
                <a:latin typeface="Consolas"/>
                <a:ea typeface="Consolas"/>
                <a:cs typeface="Consolas"/>
                <a:sym typeface="Consolas"/>
              </a:rPr>
              <a:t> {</a:t>
            </a:r>
            <a:endParaRPr sz="1050">
              <a:solidFill>
                <a:srgbClr val="1A1A1A"/>
              </a:solidFill>
              <a:highlight>
                <a:srgbClr val="FFFFFF"/>
              </a:highlight>
              <a:latin typeface="Consolas"/>
              <a:ea typeface="Consolas"/>
              <a:cs typeface="Consolas"/>
              <a:sym typeface="Consolas"/>
            </a:endParaRPr>
          </a:p>
          <a:p>
            <a:pPr marL="0" lvl="0" indent="0" algn="l" rtl="0">
              <a:lnSpc>
                <a:spcPct val="100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content</a:t>
            </a:r>
            <a:r>
              <a:rPr lang="en" sz="1050">
                <a:solidFill>
                  <a:srgbClr val="1A1A1A"/>
                </a:solidFill>
                <a:highlight>
                  <a:srgbClr val="FFFFFF"/>
                </a:highlight>
                <a:latin typeface="Consolas"/>
                <a:ea typeface="Consolas"/>
                <a:cs typeface="Consolas"/>
                <a:sym typeface="Consolas"/>
              </a:rPr>
              <a:t>: </a:t>
            </a:r>
            <a:r>
              <a:rPr lang="en" sz="1050">
                <a:solidFill>
                  <a:srgbClr val="BD7111"/>
                </a:solidFill>
                <a:highlight>
                  <a:srgbClr val="FFFFFF"/>
                </a:highlight>
                <a:latin typeface="Consolas"/>
                <a:ea typeface="Consolas"/>
                <a:cs typeface="Consolas"/>
                <a:sym typeface="Consolas"/>
              </a:rPr>
              <a:t>''</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marL="0" lvl="0" indent="0" algn="l" rtl="0">
              <a:lnSpc>
                <a:spcPct val="100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marL="0" lvl="0" indent="0" algn="l" rtl="0">
              <a:lnSpc>
                <a:spcPct val="100000"/>
              </a:lnSpc>
              <a:spcBef>
                <a:spcPts val="0"/>
              </a:spcBef>
              <a:spcAft>
                <a:spcPts val="0"/>
              </a:spcAft>
              <a:buNone/>
            </a:pPr>
            <a:endParaRPr sz="1050">
              <a:solidFill>
                <a:srgbClr val="AF33A6"/>
              </a:solidFill>
              <a:highlight>
                <a:srgbClr val="FFFFFF"/>
              </a:highlight>
              <a:latin typeface="Consolas"/>
              <a:ea typeface="Consolas"/>
              <a:cs typeface="Consolas"/>
              <a:sym typeface="Consolas"/>
            </a:endParaRPr>
          </a:p>
        </p:txBody>
      </p:sp>
      <p:pic>
        <p:nvPicPr>
          <p:cNvPr id="794" name="Google Shape;794;p90"/>
          <p:cNvPicPr preferRelativeResize="0"/>
          <p:nvPr/>
        </p:nvPicPr>
        <p:blipFill>
          <a:blip r:embed="rId3">
            <a:alphaModFix/>
          </a:blip>
          <a:stretch>
            <a:fillRect/>
          </a:stretch>
        </p:blipFill>
        <p:spPr>
          <a:xfrm>
            <a:off x="5891452" y="1391361"/>
            <a:ext cx="2904825" cy="3705499"/>
          </a:xfrm>
          <a:prstGeom prst="rect">
            <a:avLst/>
          </a:prstGeom>
          <a:noFill/>
          <a:ln>
            <a:noFill/>
          </a:ln>
        </p:spPr>
      </p:pic>
      <p:sp>
        <p:nvSpPr>
          <p:cNvPr id="795" name="Google Shape;795;p90"/>
          <p:cNvSpPr txBox="1">
            <a:spLocks noGrp="1"/>
          </p:cNvSpPr>
          <p:nvPr>
            <p:ph type="subTitle" idx="4294967295"/>
          </p:nvPr>
        </p:nvSpPr>
        <p:spPr>
          <a:xfrm>
            <a:off x="779100" y="1431975"/>
            <a:ext cx="6043800" cy="1329000"/>
          </a:xfrm>
          <a:prstGeom prst="rect">
            <a:avLst/>
          </a:prstGeom>
        </p:spPr>
        <p:txBody>
          <a:bodyPr spcFirstLastPara="1" wrap="square" lIns="0" tIns="0" rIns="0" bIns="0" anchor="t" anchorCtr="0">
            <a:noAutofit/>
          </a:bodyPr>
          <a:lstStyle/>
          <a:p>
            <a:pPr marL="0" lvl="0" indent="0" algn="l" rtl="0">
              <a:lnSpc>
                <a:spcPct val="100000"/>
              </a:lnSpc>
              <a:spcBef>
                <a:spcPts val="1000"/>
              </a:spcBef>
              <a:spcAft>
                <a:spcPts val="800"/>
              </a:spcAft>
              <a:buNone/>
            </a:pPr>
            <a:r>
              <a:rPr lang="en"/>
              <a:t>Require a ‘content’ property.</a:t>
            </a:r>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gradFill>
          <a:gsLst>
            <a:gs pos="0">
              <a:srgbClr val="FFE659"/>
            </a:gs>
            <a:gs pos="58000">
              <a:schemeClr val="accent4"/>
            </a:gs>
            <a:gs pos="100000">
              <a:schemeClr val="accent4"/>
            </a:gs>
          </a:gsLst>
          <a:path path="circle">
            <a:fillToRect l="100000" t="100000"/>
          </a:path>
          <a:tileRect r="-100000" b="-100000"/>
        </a:gradFill>
        <a:effectLst/>
      </p:bgPr>
    </p:bg>
    <p:spTree>
      <p:nvGrpSpPr>
        <p:cNvPr id="1" name="Shape 799"/>
        <p:cNvGrpSpPr/>
        <p:nvPr/>
      </p:nvGrpSpPr>
      <p:grpSpPr>
        <a:xfrm>
          <a:off x="0" y="0"/>
          <a:ext cx="0" cy="0"/>
          <a:chOff x="0" y="0"/>
          <a:chExt cx="0" cy="0"/>
        </a:xfrm>
      </p:grpSpPr>
      <p:sp>
        <p:nvSpPr>
          <p:cNvPr id="800" name="Google Shape;800;p91"/>
          <p:cNvSpPr txBox="1">
            <a:spLocks noGrp="1"/>
          </p:cNvSpPr>
          <p:nvPr>
            <p:ph type="ctrTitle"/>
          </p:nvPr>
        </p:nvSpPr>
        <p:spPr>
          <a:xfrm>
            <a:off x="779100" y="984950"/>
            <a:ext cx="6957300" cy="1572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style.css</a:t>
            </a:r>
            <a:endParaRPr/>
          </a:p>
          <a:p>
            <a:pPr marL="0" lvl="0" indent="0" algn="l" rtl="0">
              <a:spcBef>
                <a:spcPts val="0"/>
              </a:spcBef>
              <a:spcAft>
                <a:spcPts val="0"/>
              </a:spcAft>
              <a:buNone/>
            </a:pPr>
            <a:endParaRPr sz="5000"/>
          </a:p>
        </p:txBody>
      </p:sp>
      <p:sp>
        <p:nvSpPr>
          <p:cNvPr id="801" name="Google Shape;801;p91"/>
          <p:cNvSpPr/>
          <p:nvPr/>
        </p:nvSpPr>
        <p:spPr>
          <a:xfrm>
            <a:off x="783225" y="2120200"/>
            <a:ext cx="4974000" cy="3023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91"/>
          <p:cNvSpPr txBox="1"/>
          <p:nvPr/>
        </p:nvSpPr>
        <p:spPr>
          <a:xfrm>
            <a:off x="1049700" y="2300775"/>
            <a:ext cx="4650900" cy="3167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050">
                <a:solidFill>
                  <a:srgbClr val="AF33A6"/>
                </a:solidFill>
                <a:highlight>
                  <a:srgbClr val="FFFFFF"/>
                </a:highlight>
                <a:latin typeface="Consolas"/>
                <a:ea typeface="Consolas"/>
                <a:cs typeface="Consolas"/>
                <a:sym typeface="Consolas"/>
              </a:rPr>
              <a:t>.header-link::after</a:t>
            </a:r>
            <a:r>
              <a:rPr lang="en" sz="1050">
                <a:solidFill>
                  <a:srgbClr val="1A1A1A"/>
                </a:solidFill>
                <a:highlight>
                  <a:srgbClr val="FFFFFF"/>
                </a:highlight>
                <a:latin typeface="Consolas"/>
                <a:ea typeface="Consolas"/>
                <a:cs typeface="Consolas"/>
                <a:sym typeface="Consolas"/>
              </a:rPr>
              <a:t> {</a:t>
            </a:r>
            <a:endParaRPr sz="1050">
              <a:solidFill>
                <a:srgbClr val="1A1A1A"/>
              </a:solidFill>
              <a:highlight>
                <a:srgbClr val="FFFFFF"/>
              </a:highlight>
              <a:latin typeface="Consolas"/>
              <a:ea typeface="Consolas"/>
              <a:cs typeface="Consolas"/>
              <a:sym typeface="Consolas"/>
            </a:endParaRPr>
          </a:p>
          <a:p>
            <a:pPr marL="0" lvl="0" indent="0" algn="l" rtl="0">
              <a:lnSpc>
                <a:spcPct val="115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content</a:t>
            </a:r>
            <a:r>
              <a:rPr lang="en" sz="1050">
                <a:solidFill>
                  <a:srgbClr val="1A1A1A"/>
                </a:solidFill>
                <a:highlight>
                  <a:srgbClr val="FFFFFF"/>
                </a:highlight>
                <a:latin typeface="Consolas"/>
                <a:ea typeface="Consolas"/>
                <a:cs typeface="Consolas"/>
                <a:sym typeface="Consolas"/>
              </a:rPr>
              <a:t>: </a:t>
            </a:r>
            <a:r>
              <a:rPr lang="en" sz="1050">
                <a:solidFill>
                  <a:srgbClr val="BD7111"/>
                </a:solidFill>
                <a:highlight>
                  <a:srgbClr val="FFFFFF"/>
                </a:highlight>
                <a:latin typeface="Consolas"/>
                <a:ea typeface="Consolas"/>
                <a:cs typeface="Consolas"/>
                <a:sym typeface="Consolas"/>
              </a:rPr>
              <a:t>''</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marL="0" lvl="0" indent="0" algn="l" rtl="0">
              <a:lnSpc>
                <a:spcPct val="115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width</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0</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marL="0" lvl="0" indent="0" algn="l" rtl="0">
              <a:lnSpc>
                <a:spcPct val="115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height</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0</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marL="0" lvl="0" indent="0" algn="l" rtl="0">
              <a:lnSpc>
                <a:spcPct val="115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margin-left</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1</a:t>
            </a:r>
            <a:r>
              <a:rPr lang="en" sz="1050">
                <a:solidFill>
                  <a:srgbClr val="7B1FA2"/>
                </a:solidFill>
                <a:highlight>
                  <a:srgbClr val="FFFFFF"/>
                </a:highlight>
                <a:latin typeface="Consolas"/>
                <a:ea typeface="Consolas"/>
                <a:cs typeface="Consolas"/>
                <a:sym typeface="Consolas"/>
              </a:rPr>
              <a:t>rem</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marL="0" lvl="0" indent="0" algn="l" rtl="0">
              <a:lnSpc>
                <a:spcPct val="115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border-left</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.5</a:t>
            </a:r>
            <a:r>
              <a:rPr lang="en" sz="1050">
                <a:solidFill>
                  <a:srgbClr val="7B1FA2"/>
                </a:solidFill>
                <a:highlight>
                  <a:srgbClr val="FFFFFF"/>
                </a:highlight>
                <a:latin typeface="Consolas"/>
                <a:ea typeface="Consolas"/>
                <a:cs typeface="Consolas"/>
                <a:sym typeface="Consolas"/>
              </a:rPr>
              <a:t>rem</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solid</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transparent</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marL="0" lvl="0" indent="0" algn="l" rtl="0">
              <a:lnSpc>
                <a:spcPct val="115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border-right</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.5</a:t>
            </a:r>
            <a:r>
              <a:rPr lang="en" sz="1050">
                <a:solidFill>
                  <a:srgbClr val="7B1FA2"/>
                </a:solidFill>
                <a:highlight>
                  <a:srgbClr val="FFFFFF"/>
                </a:highlight>
                <a:latin typeface="Consolas"/>
                <a:ea typeface="Consolas"/>
                <a:cs typeface="Consolas"/>
                <a:sym typeface="Consolas"/>
              </a:rPr>
              <a:t>rem</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solid</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transparent</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marL="0" lvl="0" indent="0" algn="l" rtl="0">
              <a:lnSpc>
                <a:spcPct val="115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border-top</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.75</a:t>
            </a:r>
            <a:r>
              <a:rPr lang="en" sz="1050">
                <a:solidFill>
                  <a:srgbClr val="7B1FA2"/>
                </a:solidFill>
                <a:highlight>
                  <a:srgbClr val="FFFFFF"/>
                </a:highlight>
                <a:latin typeface="Consolas"/>
                <a:ea typeface="Consolas"/>
                <a:cs typeface="Consolas"/>
                <a:sym typeface="Consolas"/>
              </a:rPr>
              <a:t>rem</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solid</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var</a:t>
            </a:r>
            <a:r>
              <a:rPr lang="en" sz="1050">
                <a:solidFill>
                  <a:srgbClr val="1A1A1A"/>
                </a:solidFill>
                <a:highlight>
                  <a:srgbClr val="FFFFFF"/>
                </a:highlight>
                <a:latin typeface="Consolas"/>
                <a:ea typeface="Consolas"/>
                <a:cs typeface="Consolas"/>
                <a:sym typeface="Consolas"/>
              </a:rPr>
              <a:t>(</a:t>
            </a:r>
            <a:r>
              <a:rPr lang="en" sz="1050">
                <a:solidFill>
                  <a:srgbClr val="333333"/>
                </a:solidFill>
                <a:highlight>
                  <a:srgbClr val="FFFFFF"/>
                </a:highlight>
                <a:latin typeface="Consolas"/>
                <a:ea typeface="Consolas"/>
                <a:cs typeface="Consolas"/>
                <a:sym typeface="Consolas"/>
              </a:rPr>
              <a:t>--primary</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marL="0" lvl="0" indent="0" algn="l" rtl="0">
              <a:lnSpc>
                <a:spcPct val="115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marL="0" lvl="0" indent="0" algn="l" rtl="0">
              <a:lnSpc>
                <a:spcPct val="115000"/>
              </a:lnSpc>
              <a:spcBef>
                <a:spcPts val="0"/>
              </a:spcBef>
              <a:spcAft>
                <a:spcPts val="0"/>
              </a:spcAft>
              <a:buNone/>
            </a:pPr>
            <a:endParaRPr sz="1050">
              <a:solidFill>
                <a:srgbClr val="1A1A1A"/>
              </a:solidFill>
              <a:highlight>
                <a:srgbClr val="FFFFFF"/>
              </a:highlight>
              <a:latin typeface="Consolas"/>
              <a:ea typeface="Consolas"/>
              <a:cs typeface="Consolas"/>
              <a:sym typeface="Consolas"/>
            </a:endParaRPr>
          </a:p>
          <a:p>
            <a:pPr marL="0" lvl="0" indent="0" algn="l" rtl="0">
              <a:lnSpc>
                <a:spcPct val="115000"/>
              </a:lnSpc>
              <a:spcBef>
                <a:spcPts val="0"/>
              </a:spcBef>
              <a:spcAft>
                <a:spcPts val="0"/>
              </a:spcAft>
              <a:buNone/>
            </a:pPr>
            <a:r>
              <a:rPr lang="en" sz="1050">
                <a:solidFill>
                  <a:srgbClr val="AF33A6"/>
                </a:solidFill>
                <a:highlight>
                  <a:srgbClr val="FFFFFF"/>
                </a:highlight>
                <a:latin typeface="Consolas"/>
                <a:ea typeface="Consolas"/>
                <a:cs typeface="Consolas"/>
                <a:sym typeface="Consolas"/>
              </a:rPr>
              <a:t>.header-link:hover::after</a:t>
            </a:r>
            <a:r>
              <a:rPr lang="en" sz="1050">
                <a:solidFill>
                  <a:srgbClr val="1A1A1A"/>
                </a:solidFill>
                <a:highlight>
                  <a:srgbClr val="FFFFFF"/>
                </a:highlight>
                <a:latin typeface="Consolas"/>
                <a:ea typeface="Consolas"/>
                <a:cs typeface="Consolas"/>
                <a:sym typeface="Consolas"/>
              </a:rPr>
              <a:t> {</a:t>
            </a:r>
            <a:endParaRPr sz="1050">
              <a:solidFill>
                <a:srgbClr val="1A1A1A"/>
              </a:solidFill>
              <a:highlight>
                <a:srgbClr val="FFFFFF"/>
              </a:highlight>
              <a:latin typeface="Consolas"/>
              <a:ea typeface="Consolas"/>
              <a:cs typeface="Consolas"/>
              <a:sym typeface="Consolas"/>
            </a:endParaRPr>
          </a:p>
          <a:p>
            <a:pPr marL="0" lvl="0" indent="0" algn="l" rtl="0">
              <a:lnSpc>
                <a:spcPct val="115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border-top-color</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white</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marL="0" lvl="0" indent="0" algn="l" rtl="0">
              <a:lnSpc>
                <a:spcPct val="135714"/>
              </a:lnSpc>
              <a:spcBef>
                <a:spcPts val="0"/>
              </a:spcBef>
              <a:spcAft>
                <a:spcPts val="0"/>
              </a:spcAft>
              <a:buNone/>
            </a:pPr>
            <a:r>
              <a:rPr lang="en" sz="1050">
                <a:solidFill>
                  <a:srgbClr val="3F831E"/>
                </a:solidFill>
                <a:highlight>
                  <a:srgbClr val="FFFFFF"/>
                </a:highlight>
                <a:latin typeface="Consolas"/>
                <a:ea typeface="Consolas"/>
                <a:cs typeface="Consolas"/>
                <a:sym typeface="Consolas"/>
              </a:rPr>
              <a:t>    transition</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all</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0.3</a:t>
            </a:r>
            <a:r>
              <a:rPr lang="en" sz="1050">
                <a:solidFill>
                  <a:srgbClr val="7B1FA2"/>
                </a:solidFill>
                <a:highlight>
                  <a:srgbClr val="FFFFFF"/>
                </a:highlight>
                <a:latin typeface="Consolas"/>
                <a:ea typeface="Consolas"/>
                <a:cs typeface="Consolas"/>
                <a:sym typeface="Consolas"/>
              </a:rPr>
              <a:t>s</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ease-in-out</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marL="0" lvl="0" indent="0" algn="l" rtl="0">
              <a:lnSpc>
                <a:spcPct val="115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marL="0" lvl="0" indent="0" algn="l" rtl="0">
              <a:lnSpc>
                <a:spcPct val="115000"/>
              </a:lnSpc>
              <a:spcBef>
                <a:spcPts val="0"/>
              </a:spcBef>
              <a:spcAft>
                <a:spcPts val="0"/>
              </a:spcAft>
              <a:buNone/>
            </a:pPr>
            <a:endParaRPr sz="1050">
              <a:solidFill>
                <a:srgbClr val="1A1A1A"/>
              </a:solidFill>
              <a:highlight>
                <a:srgbClr val="FFFFFF"/>
              </a:highlight>
              <a:latin typeface="Consolas"/>
              <a:ea typeface="Consolas"/>
              <a:cs typeface="Consolas"/>
              <a:sym typeface="Consolas"/>
            </a:endParaRPr>
          </a:p>
          <a:p>
            <a:pPr marL="0" lvl="0" indent="0" algn="l" rtl="0">
              <a:lnSpc>
                <a:spcPct val="115000"/>
              </a:lnSpc>
              <a:spcBef>
                <a:spcPts val="0"/>
              </a:spcBef>
              <a:spcAft>
                <a:spcPts val="0"/>
              </a:spcAft>
              <a:buNone/>
            </a:pPr>
            <a:endParaRPr sz="1050">
              <a:solidFill>
                <a:srgbClr val="398BC9"/>
              </a:solidFill>
              <a:highlight>
                <a:srgbClr val="FFFFFF"/>
              </a:highlight>
              <a:latin typeface="Consolas"/>
              <a:ea typeface="Consolas"/>
              <a:cs typeface="Consolas"/>
              <a:sym typeface="Consolas"/>
            </a:endParaRPr>
          </a:p>
        </p:txBody>
      </p:sp>
      <p:pic>
        <p:nvPicPr>
          <p:cNvPr id="803" name="Google Shape;803;p91"/>
          <p:cNvPicPr preferRelativeResize="0"/>
          <p:nvPr/>
        </p:nvPicPr>
        <p:blipFill>
          <a:blip r:embed="rId3">
            <a:alphaModFix/>
          </a:blip>
          <a:stretch>
            <a:fillRect/>
          </a:stretch>
        </p:blipFill>
        <p:spPr>
          <a:xfrm>
            <a:off x="6048300" y="1156818"/>
            <a:ext cx="2806925" cy="3745883"/>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02">
                                            <p:txEl>
                                              <p:pRg st="0" end="0"/>
                                            </p:txEl>
                                          </p:spTgt>
                                        </p:tgtEl>
                                        <p:attrNameLst>
                                          <p:attrName>style.visibility</p:attrName>
                                        </p:attrNameLst>
                                      </p:cBhvr>
                                      <p:to>
                                        <p:strVal val="visible"/>
                                      </p:to>
                                    </p:set>
                                    <p:animEffect transition="in" filter="fade">
                                      <p:cBhvr>
                                        <p:cTn id="7" dur="1000"/>
                                        <p:tgtEl>
                                          <p:spTgt spid="80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02">
                                            <p:txEl>
                                              <p:pRg st="1" end="1"/>
                                            </p:txEl>
                                          </p:spTgt>
                                        </p:tgtEl>
                                        <p:attrNameLst>
                                          <p:attrName>style.visibility</p:attrName>
                                        </p:attrNameLst>
                                      </p:cBhvr>
                                      <p:to>
                                        <p:strVal val="visible"/>
                                      </p:to>
                                    </p:set>
                                    <p:animEffect transition="in" filter="fade">
                                      <p:cBhvr>
                                        <p:cTn id="12" dur="1000"/>
                                        <p:tgtEl>
                                          <p:spTgt spid="80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02">
                                            <p:txEl>
                                              <p:pRg st="2" end="2"/>
                                            </p:txEl>
                                          </p:spTgt>
                                        </p:tgtEl>
                                        <p:attrNameLst>
                                          <p:attrName>style.visibility</p:attrName>
                                        </p:attrNameLst>
                                      </p:cBhvr>
                                      <p:to>
                                        <p:strVal val="visible"/>
                                      </p:to>
                                    </p:set>
                                    <p:animEffect transition="in" filter="fade">
                                      <p:cBhvr>
                                        <p:cTn id="17" dur="1000"/>
                                        <p:tgtEl>
                                          <p:spTgt spid="80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02">
                                            <p:txEl>
                                              <p:pRg st="3" end="3"/>
                                            </p:txEl>
                                          </p:spTgt>
                                        </p:tgtEl>
                                        <p:attrNameLst>
                                          <p:attrName>style.visibility</p:attrName>
                                        </p:attrNameLst>
                                      </p:cBhvr>
                                      <p:to>
                                        <p:strVal val="visible"/>
                                      </p:to>
                                    </p:set>
                                    <p:animEffect transition="in" filter="fade">
                                      <p:cBhvr>
                                        <p:cTn id="22" dur="1000"/>
                                        <p:tgtEl>
                                          <p:spTgt spid="80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02">
                                            <p:txEl>
                                              <p:pRg st="4" end="4"/>
                                            </p:txEl>
                                          </p:spTgt>
                                        </p:tgtEl>
                                        <p:attrNameLst>
                                          <p:attrName>style.visibility</p:attrName>
                                        </p:attrNameLst>
                                      </p:cBhvr>
                                      <p:to>
                                        <p:strVal val="visible"/>
                                      </p:to>
                                    </p:set>
                                    <p:animEffect transition="in" filter="fade">
                                      <p:cBhvr>
                                        <p:cTn id="27" dur="1000"/>
                                        <p:tgtEl>
                                          <p:spTgt spid="802">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802">
                                            <p:txEl>
                                              <p:pRg st="5" end="5"/>
                                            </p:txEl>
                                          </p:spTgt>
                                        </p:tgtEl>
                                        <p:attrNameLst>
                                          <p:attrName>style.visibility</p:attrName>
                                        </p:attrNameLst>
                                      </p:cBhvr>
                                      <p:to>
                                        <p:strVal val="visible"/>
                                      </p:to>
                                    </p:set>
                                    <p:animEffect transition="in" filter="fade">
                                      <p:cBhvr>
                                        <p:cTn id="32" dur="1000"/>
                                        <p:tgtEl>
                                          <p:spTgt spid="802">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802">
                                            <p:txEl>
                                              <p:pRg st="6" end="6"/>
                                            </p:txEl>
                                          </p:spTgt>
                                        </p:tgtEl>
                                        <p:attrNameLst>
                                          <p:attrName>style.visibility</p:attrName>
                                        </p:attrNameLst>
                                      </p:cBhvr>
                                      <p:to>
                                        <p:strVal val="visible"/>
                                      </p:to>
                                    </p:set>
                                    <p:animEffect transition="in" filter="fade">
                                      <p:cBhvr>
                                        <p:cTn id="37" dur="1000"/>
                                        <p:tgtEl>
                                          <p:spTgt spid="802">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802">
                                            <p:txEl>
                                              <p:pRg st="7" end="7"/>
                                            </p:txEl>
                                          </p:spTgt>
                                        </p:tgtEl>
                                        <p:attrNameLst>
                                          <p:attrName>style.visibility</p:attrName>
                                        </p:attrNameLst>
                                      </p:cBhvr>
                                      <p:to>
                                        <p:strVal val="visible"/>
                                      </p:to>
                                    </p:set>
                                    <p:animEffect transition="in" filter="fade">
                                      <p:cBhvr>
                                        <p:cTn id="42" dur="1000"/>
                                        <p:tgtEl>
                                          <p:spTgt spid="802">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802">
                                            <p:txEl>
                                              <p:pRg st="8" end="8"/>
                                            </p:txEl>
                                          </p:spTgt>
                                        </p:tgtEl>
                                        <p:attrNameLst>
                                          <p:attrName>style.visibility</p:attrName>
                                        </p:attrNameLst>
                                      </p:cBhvr>
                                      <p:to>
                                        <p:strVal val="visible"/>
                                      </p:to>
                                    </p:set>
                                    <p:animEffect transition="in" filter="fade">
                                      <p:cBhvr>
                                        <p:cTn id="47" dur="1000"/>
                                        <p:tgtEl>
                                          <p:spTgt spid="802">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802">
                                            <p:txEl>
                                              <p:pRg st="9" end="9"/>
                                            </p:txEl>
                                          </p:spTgt>
                                        </p:tgtEl>
                                        <p:attrNameLst>
                                          <p:attrName>style.visibility</p:attrName>
                                        </p:attrNameLst>
                                      </p:cBhvr>
                                      <p:to>
                                        <p:strVal val="visible"/>
                                      </p:to>
                                    </p:set>
                                    <p:animEffect transition="in" filter="fade">
                                      <p:cBhvr>
                                        <p:cTn id="52" dur="1000"/>
                                        <p:tgtEl>
                                          <p:spTgt spid="802">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802">
                                            <p:txEl>
                                              <p:pRg st="10" end="10"/>
                                            </p:txEl>
                                          </p:spTgt>
                                        </p:tgtEl>
                                        <p:attrNameLst>
                                          <p:attrName>style.visibility</p:attrName>
                                        </p:attrNameLst>
                                      </p:cBhvr>
                                      <p:to>
                                        <p:strVal val="visible"/>
                                      </p:to>
                                    </p:set>
                                    <p:animEffect transition="in" filter="fade">
                                      <p:cBhvr>
                                        <p:cTn id="57" dur="1000"/>
                                        <p:tgtEl>
                                          <p:spTgt spid="802">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802">
                                            <p:txEl>
                                              <p:pRg st="11" end="11"/>
                                            </p:txEl>
                                          </p:spTgt>
                                        </p:tgtEl>
                                        <p:attrNameLst>
                                          <p:attrName>style.visibility</p:attrName>
                                        </p:attrNameLst>
                                      </p:cBhvr>
                                      <p:to>
                                        <p:strVal val="visible"/>
                                      </p:to>
                                    </p:set>
                                    <p:animEffect transition="in" filter="fade">
                                      <p:cBhvr>
                                        <p:cTn id="62" dur="1000"/>
                                        <p:tgtEl>
                                          <p:spTgt spid="802">
                                            <p:txEl>
                                              <p:pRg st="11" end="11"/>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802">
                                            <p:txEl>
                                              <p:pRg st="12" end="12"/>
                                            </p:txEl>
                                          </p:spTgt>
                                        </p:tgtEl>
                                        <p:attrNameLst>
                                          <p:attrName>style.visibility</p:attrName>
                                        </p:attrNameLst>
                                      </p:cBhvr>
                                      <p:to>
                                        <p:strVal val="visible"/>
                                      </p:to>
                                    </p:set>
                                    <p:animEffect transition="in" filter="fade">
                                      <p:cBhvr>
                                        <p:cTn id="67" dur="1000"/>
                                        <p:tgtEl>
                                          <p:spTgt spid="802">
                                            <p:txEl>
                                              <p:pRg st="12" end="12"/>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802">
                                            <p:txEl>
                                              <p:pRg st="13" end="13"/>
                                            </p:txEl>
                                          </p:spTgt>
                                        </p:tgtEl>
                                        <p:attrNameLst>
                                          <p:attrName>style.visibility</p:attrName>
                                        </p:attrNameLst>
                                      </p:cBhvr>
                                      <p:to>
                                        <p:strVal val="visible"/>
                                      </p:to>
                                    </p:set>
                                    <p:animEffect transition="in" filter="fade">
                                      <p:cBhvr>
                                        <p:cTn id="72" dur="1000"/>
                                        <p:tgtEl>
                                          <p:spTgt spid="802">
                                            <p:txEl>
                                              <p:pRg st="13" end="13"/>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802">
                                            <p:txEl>
                                              <p:pRg st="14" end="14"/>
                                            </p:txEl>
                                          </p:spTgt>
                                        </p:tgtEl>
                                        <p:attrNameLst>
                                          <p:attrName>style.visibility</p:attrName>
                                        </p:attrNameLst>
                                      </p:cBhvr>
                                      <p:to>
                                        <p:strVal val="visible"/>
                                      </p:to>
                                    </p:set>
                                    <p:animEffect transition="in" filter="fade">
                                      <p:cBhvr>
                                        <p:cTn id="77" dur="1000"/>
                                        <p:tgtEl>
                                          <p:spTgt spid="802">
                                            <p:txEl>
                                              <p:pRg st="14" end="14"/>
                                            </p:txEl>
                                          </p:spTgt>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nodeType="clickEffect">
                                  <p:stCondLst>
                                    <p:cond delay="0"/>
                                  </p:stCondLst>
                                  <p:childTnLst>
                                    <p:set>
                                      <p:cBhvr>
                                        <p:cTn id="81" dur="1" fill="hold">
                                          <p:stCondLst>
                                            <p:cond delay="0"/>
                                          </p:stCondLst>
                                        </p:cTn>
                                        <p:tgtEl>
                                          <p:spTgt spid="802">
                                            <p:txEl>
                                              <p:pRg st="15" end="15"/>
                                            </p:txEl>
                                          </p:spTgt>
                                        </p:tgtEl>
                                        <p:attrNameLst>
                                          <p:attrName>style.visibility</p:attrName>
                                        </p:attrNameLst>
                                      </p:cBhvr>
                                      <p:to>
                                        <p:strVal val="visible"/>
                                      </p:to>
                                    </p:set>
                                    <p:animEffect transition="in" filter="fade">
                                      <p:cBhvr>
                                        <p:cTn id="82" dur="1000"/>
                                        <p:tgtEl>
                                          <p:spTgt spid="802">
                                            <p:txEl>
                                              <p:pRg st="15" end="1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bg>
      <p:bgPr>
        <a:gradFill>
          <a:gsLst>
            <a:gs pos="0">
              <a:srgbClr val="FFE659"/>
            </a:gs>
            <a:gs pos="58000">
              <a:schemeClr val="accent4"/>
            </a:gs>
            <a:gs pos="100000">
              <a:schemeClr val="accent4"/>
            </a:gs>
          </a:gsLst>
          <a:path path="circle">
            <a:fillToRect l="100000" t="100000"/>
          </a:path>
          <a:tileRect r="-100000" b="-100000"/>
        </a:gradFill>
        <a:effectLst/>
      </p:bgPr>
    </p:bg>
    <p:spTree>
      <p:nvGrpSpPr>
        <p:cNvPr id="1" name="Shape 807"/>
        <p:cNvGrpSpPr/>
        <p:nvPr/>
      </p:nvGrpSpPr>
      <p:grpSpPr>
        <a:xfrm>
          <a:off x="0" y="0"/>
          <a:ext cx="0" cy="0"/>
          <a:chOff x="0" y="0"/>
          <a:chExt cx="0" cy="0"/>
        </a:xfrm>
      </p:grpSpPr>
      <p:sp>
        <p:nvSpPr>
          <p:cNvPr id="808" name="Google Shape;808;p92"/>
          <p:cNvSpPr txBox="1">
            <a:spLocks noGrp="1"/>
          </p:cNvSpPr>
          <p:nvPr>
            <p:ph type="ctrTitle"/>
          </p:nvPr>
        </p:nvSpPr>
        <p:spPr>
          <a:xfrm>
            <a:off x="779100" y="984950"/>
            <a:ext cx="6957300" cy="1572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style.css</a:t>
            </a:r>
            <a:endParaRPr/>
          </a:p>
          <a:p>
            <a:pPr marL="0" lvl="0" indent="0" algn="l" rtl="0">
              <a:spcBef>
                <a:spcPts val="0"/>
              </a:spcBef>
              <a:spcAft>
                <a:spcPts val="0"/>
              </a:spcAft>
              <a:buNone/>
            </a:pPr>
            <a:endParaRPr sz="5000"/>
          </a:p>
        </p:txBody>
      </p:sp>
      <p:sp>
        <p:nvSpPr>
          <p:cNvPr id="809" name="Google Shape;809;p92"/>
          <p:cNvSpPr/>
          <p:nvPr/>
        </p:nvSpPr>
        <p:spPr>
          <a:xfrm>
            <a:off x="783225" y="2120200"/>
            <a:ext cx="4974000" cy="3023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92"/>
          <p:cNvSpPr txBox="1"/>
          <p:nvPr/>
        </p:nvSpPr>
        <p:spPr>
          <a:xfrm>
            <a:off x="1049700" y="2300775"/>
            <a:ext cx="4650900" cy="1443000"/>
          </a:xfrm>
          <a:prstGeom prst="rect">
            <a:avLst/>
          </a:prstGeom>
          <a:noFill/>
          <a:ln>
            <a:noFill/>
          </a:ln>
        </p:spPr>
        <p:txBody>
          <a:bodyPr spcFirstLastPara="1" wrap="square" lIns="91425" tIns="91425" rIns="91425" bIns="91425" anchor="t" anchorCtr="0">
            <a:spAutoFit/>
          </a:bodyPr>
          <a:lstStyle/>
          <a:p>
            <a:pPr marL="0" lvl="0" indent="0" algn="l" rtl="0">
              <a:lnSpc>
                <a:spcPct val="135714"/>
              </a:lnSpc>
              <a:spcBef>
                <a:spcPts val="0"/>
              </a:spcBef>
              <a:spcAft>
                <a:spcPts val="0"/>
              </a:spcAft>
              <a:buNone/>
            </a:pPr>
            <a:r>
              <a:rPr lang="en" sz="1050">
                <a:solidFill>
                  <a:srgbClr val="AF33A6"/>
                </a:solidFill>
                <a:highlight>
                  <a:srgbClr val="FFFFFF"/>
                </a:highlight>
                <a:latin typeface="Consolas"/>
                <a:ea typeface="Consolas"/>
                <a:cs typeface="Consolas"/>
                <a:sym typeface="Consolas"/>
              </a:rPr>
              <a:t>.header-link</a:t>
            </a:r>
            <a:r>
              <a:rPr lang="en" sz="1050">
                <a:solidFill>
                  <a:srgbClr val="1A1A1A"/>
                </a:solidFill>
                <a:highlight>
                  <a:srgbClr val="FFFFFF"/>
                </a:highlight>
                <a:latin typeface="Consolas"/>
                <a:ea typeface="Consolas"/>
                <a:cs typeface="Consolas"/>
                <a:sym typeface="Consolas"/>
              </a:rPr>
              <a:t> {</a:t>
            </a:r>
            <a:endParaRPr sz="1050">
              <a:solidFill>
                <a:srgbClr val="1A1A1A"/>
              </a:solidFill>
              <a:highlight>
                <a:srgbClr val="FFFFFF"/>
              </a:highlight>
              <a:latin typeface="Consolas"/>
              <a:ea typeface="Consolas"/>
              <a:cs typeface="Consolas"/>
              <a:sym typeface="Consolas"/>
            </a:endParaRPr>
          </a:p>
          <a:p>
            <a:pPr marL="0" lvl="0" indent="0" algn="l" rtl="0">
              <a:lnSpc>
                <a:spcPct val="135714"/>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display</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flex</a:t>
            </a:r>
            <a:r>
              <a:rPr lang="en" sz="1050">
                <a:solidFill>
                  <a:srgbClr val="1A1A1A"/>
                </a:solidFill>
                <a:highlight>
                  <a:srgbClr val="FFFFFF"/>
                </a:highlight>
                <a:latin typeface="Consolas"/>
                <a:ea typeface="Consolas"/>
                <a:cs typeface="Consolas"/>
                <a:sym typeface="Consolas"/>
              </a:rPr>
              <a:t>; </a:t>
            </a:r>
            <a:endParaRPr sz="1050">
              <a:solidFill>
                <a:srgbClr val="96928F"/>
              </a:solidFill>
              <a:highlight>
                <a:srgbClr val="FFFFFF"/>
              </a:highlight>
              <a:latin typeface="Consolas"/>
              <a:ea typeface="Consolas"/>
              <a:cs typeface="Consolas"/>
              <a:sym typeface="Consolas"/>
            </a:endParaRPr>
          </a:p>
          <a:p>
            <a:pPr marL="0" lvl="0" indent="0" algn="l" rtl="0">
              <a:lnSpc>
                <a:spcPct val="135714"/>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align-items</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center</a:t>
            </a:r>
            <a:r>
              <a:rPr lang="en" sz="1050">
                <a:solidFill>
                  <a:srgbClr val="1A1A1A"/>
                </a:solidFill>
                <a:highlight>
                  <a:srgbClr val="FFFFFF"/>
                </a:highlight>
                <a:latin typeface="Consolas"/>
                <a:ea typeface="Consolas"/>
                <a:cs typeface="Consolas"/>
                <a:sym typeface="Consolas"/>
              </a:rPr>
              <a:t>; </a:t>
            </a:r>
            <a:endParaRPr sz="1050">
              <a:solidFill>
                <a:srgbClr val="96928F"/>
              </a:solidFill>
              <a:highlight>
                <a:srgbClr val="FFFFFF"/>
              </a:highlight>
              <a:latin typeface="Consolas"/>
              <a:ea typeface="Consolas"/>
              <a:cs typeface="Consolas"/>
              <a:sym typeface="Consolas"/>
            </a:endParaRPr>
          </a:p>
          <a:p>
            <a:pPr marL="0" lvl="0" indent="0" algn="l" rtl="0">
              <a:lnSpc>
                <a:spcPct val="135714"/>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justify-content</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space-between</a:t>
            </a:r>
            <a:r>
              <a:rPr lang="en" sz="1050">
                <a:solidFill>
                  <a:srgbClr val="1A1A1A"/>
                </a:solidFill>
                <a:highlight>
                  <a:srgbClr val="FFFFFF"/>
                </a:highlight>
                <a:latin typeface="Consolas"/>
                <a:ea typeface="Consolas"/>
                <a:cs typeface="Consolas"/>
                <a:sym typeface="Consolas"/>
              </a:rPr>
              <a:t>; </a:t>
            </a:r>
            <a:endParaRPr sz="1050">
              <a:solidFill>
                <a:srgbClr val="96928F"/>
              </a:solidFill>
              <a:highlight>
                <a:srgbClr val="FFFFFF"/>
              </a:highlight>
              <a:latin typeface="Consolas"/>
              <a:ea typeface="Consolas"/>
              <a:cs typeface="Consolas"/>
              <a:sym typeface="Consolas"/>
            </a:endParaRPr>
          </a:p>
          <a:p>
            <a:pPr marL="0" lvl="0" indent="0" algn="l" rtl="0">
              <a:lnSpc>
                <a:spcPct val="135714"/>
              </a:lnSpc>
              <a:spcBef>
                <a:spcPts val="0"/>
              </a:spcBef>
              <a:spcAft>
                <a:spcPts val="0"/>
              </a:spcAft>
              <a:buNone/>
            </a:pP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marL="0" lvl="0" indent="0" algn="l" rtl="0">
              <a:lnSpc>
                <a:spcPct val="115000"/>
              </a:lnSpc>
              <a:spcBef>
                <a:spcPts val="0"/>
              </a:spcBef>
              <a:spcAft>
                <a:spcPts val="0"/>
              </a:spcAft>
              <a:buNone/>
            </a:pPr>
            <a:endParaRPr sz="1050">
              <a:solidFill>
                <a:srgbClr val="AF33A6"/>
              </a:solidFill>
              <a:highlight>
                <a:srgbClr val="FFFFFF"/>
              </a:highlight>
              <a:latin typeface="Consolas"/>
              <a:ea typeface="Consolas"/>
              <a:cs typeface="Consolas"/>
              <a:sym typeface="Consolas"/>
            </a:endParaRPr>
          </a:p>
        </p:txBody>
      </p:sp>
      <p:pic>
        <p:nvPicPr>
          <p:cNvPr id="811" name="Google Shape;811;p92"/>
          <p:cNvPicPr preferRelativeResize="0"/>
          <p:nvPr/>
        </p:nvPicPr>
        <p:blipFill>
          <a:blip r:embed="rId3">
            <a:alphaModFix/>
          </a:blip>
          <a:stretch>
            <a:fillRect/>
          </a:stretch>
        </p:blipFill>
        <p:spPr>
          <a:xfrm>
            <a:off x="6048300" y="1156818"/>
            <a:ext cx="2806925" cy="3745883"/>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10">
                                            <p:txEl>
                                              <p:pRg st="0" end="0"/>
                                            </p:txEl>
                                          </p:spTgt>
                                        </p:tgtEl>
                                        <p:attrNameLst>
                                          <p:attrName>style.visibility</p:attrName>
                                        </p:attrNameLst>
                                      </p:cBhvr>
                                      <p:to>
                                        <p:strVal val="visible"/>
                                      </p:to>
                                    </p:set>
                                    <p:animEffect transition="in" filter="fade">
                                      <p:cBhvr>
                                        <p:cTn id="7" dur="1000"/>
                                        <p:tgtEl>
                                          <p:spTgt spid="8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10">
                                            <p:txEl>
                                              <p:pRg st="1" end="1"/>
                                            </p:txEl>
                                          </p:spTgt>
                                        </p:tgtEl>
                                        <p:attrNameLst>
                                          <p:attrName>style.visibility</p:attrName>
                                        </p:attrNameLst>
                                      </p:cBhvr>
                                      <p:to>
                                        <p:strVal val="visible"/>
                                      </p:to>
                                    </p:set>
                                    <p:animEffect transition="in" filter="fade">
                                      <p:cBhvr>
                                        <p:cTn id="12" dur="1000"/>
                                        <p:tgtEl>
                                          <p:spTgt spid="81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10">
                                            <p:txEl>
                                              <p:pRg st="2" end="2"/>
                                            </p:txEl>
                                          </p:spTgt>
                                        </p:tgtEl>
                                        <p:attrNameLst>
                                          <p:attrName>style.visibility</p:attrName>
                                        </p:attrNameLst>
                                      </p:cBhvr>
                                      <p:to>
                                        <p:strVal val="visible"/>
                                      </p:to>
                                    </p:set>
                                    <p:animEffect transition="in" filter="fade">
                                      <p:cBhvr>
                                        <p:cTn id="17" dur="1000"/>
                                        <p:tgtEl>
                                          <p:spTgt spid="81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10">
                                            <p:txEl>
                                              <p:pRg st="3" end="3"/>
                                            </p:txEl>
                                          </p:spTgt>
                                        </p:tgtEl>
                                        <p:attrNameLst>
                                          <p:attrName>style.visibility</p:attrName>
                                        </p:attrNameLst>
                                      </p:cBhvr>
                                      <p:to>
                                        <p:strVal val="visible"/>
                                      </p:to>
                                    </p:set>
                                    <p:animEffect transition="in" filter="fade">
                                      <p:cBhvr>
                                        <p:cTn id="22" dur="1000"/>
                                        <p:tgtEl>
                                          <p:spTgt spid="810">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10">
                                            <p:txEl>
                                              <p:pRg st="4" end="4"/>
                                            </p:txEl>
                                          </p:spTgt>
                                        </p:tgtEl>
                                        <p:attrNameLst>
                                          <p:attrName>style.visibility</p:attrName>
                                        </p:attrNameLst>
                                      </p:cBhvr>
                                      <p:to>
                                        <p:strVal val="visible"/>
                                      </p:to>
                                    </p:set>
                                    <p:animEffect transition="in" filter="fade">
                                      <p:cBhvr>
                                        <p:cTn id="27" dur="1000"/>
                                        <p:tgtEl>
                                          <p:spTgt spid="810">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810">
                                            <p:txEl>
                                              <p:pRg st="5" end="5"/>
                                            </p:txEl>
                                          </p:spTgt>
                                        </p:tgtEl>
                                        <p:attrNameLst>
                                          <p:attrName>style.visibility</p:attrName>
                                        </p:attrNameLst>
                                      </p:cBhvr>
                                      <p:to>
                                        <p:strVal val="visible"/>
                                      </p:to>
                                    </p:set>
                                    <p:animEffect transition="in" filter="fade">
                                      <p:cBhvr>
                                        <p:cTn id="32" dur="1000"/>
                                        <p:tgtEl>
                                          <p:spTgt spid="810">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bg>
      <p:bgPr>
        <a:gradFill>
          <a:gsLst>
            <a:gs pos="0">
              <a:srgbClr val="F4FC68"/>
            </a:gs>
            <a:gs pos="58000">
              <a:schemeClr val="accent2"/>
            </a:gs>
            <a:gs pos="100000">
              <a:schemeClr val="accent2"/>
            </a:gs>
          </a:gsLst>
          <a:path path="circle">
            <a:fillToRect l="100000" t="100000"/>
          </a:path>
          <a:tileRect r="-100000" b="-100000"/>
        </a:gradFill>
        <a:effectLst/>
      </p:bgPr>
    </p:bg>
    <p:spTree>
      <p:nvGrpSpPr>
        <p:cNvPr id="1" name="Shape 815"/>
        <p:cNvGrpSpPr/>
        <p:nvPr/>
      </p:nvGrpSpPr>
      <p:grpSpPr>
        <a:xfrm>
          <a:off x="0" y="0"/>
          <a:ext cx="0" cy="0"/>
          <a:chOff x="0" y="0"/>
          <a:chExt cx="0" cy="0"/>
        </a:xfrm>
      </p:grpSpPr>
      <p:pic>
        <p:nvPicPr>
          <p:cNvPr id="816" name="Google Shape;816;p93"/>
          <p:cNvPicPr preferRelativeResize="0"/>
          <p:nvPr/>
        </p:nvPicPr>
        <p:blipFill>
          <a:blip r:embed="rId3">
            <a:alphaModFix/>
          </a:blip>
          <a:stretch>
            <a:fillRect/>
          </a:stretch>
        </p:blipFill>
        <p:spPr>
          <a:xfrm>
            <a:off x="6048300" y="1156818"/>
            <a:ext cx="2806925" cy="3745883"/>
          </a:xfrm>
          <a:prstGeom prst="rect">
            <a:avLst/>
          </a:prstGeom>
          <a:noFill/>
          <a:ln>
            <a:noFill/>
          </a:ln>
        </p:spPr>
      </p:pic>
      <p:sp>
        <p:nvSpPr>
          <p:cNvPr id="817" name="Google Shape;817;p93"/>
          <p:cNvSpPr txBox="1">
            <a:spLocks noGrp="1"/>
          </p:cNvSpPr>
          <p:nvPr>
            <p:ph type="ctrTitle"/>
          </p:nvPr>
        </p:nvSpPr>
        <p:spPr>
          <a:xfrm>
            <a:off x="779100" y="907902"/>
            <a:ext cx="4960500" cy="1244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8600"/>
              <a:t>style.css</a:t>
            </a:r>
            <a:endParaRPr sz="8600"/>
          </a:p>
        </p:txBody>
      </p:sp>
      <p:sp>
        <p:nvSpPr>
          <p:cNvPr id="818" name="Google Shape;818;p93"/>
          <p:cNvSpPr/>
          <p:nvPr/>
        </p:nvSpPr>
        <p:spPr>
          <a:xfrm>
            <a:off x="783225" y="2501200"/>
            <a:ext cx="5281500" cy="1485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93"/>
          <p:cNvSpPr txBox="1"/>
          <p:nvPr/>
        </p:nvSpPr>
        <p:spPr>
          <a:xfrm>
            <a:off x="1049700" y="2681775"/>
            <a:ext cx="4874700" cy="1223700"/>
          </a:xfrm>
          <a:prstGeom prst="rect">
            <a:avLst/>
          </a:prstGeom>
          <a:noFill/>
          <a:ln>
            <a:noFill/>
          </a:ln>
        </p:spPr>
        <p:txBody>
          <a:bodyPr spcFirstLastPara="1" wrap="square" lIns="91425" tIns="91425" rIns="91425" bIns="91425" anchor="t" anchorCtr="0">
            <a:spAutoFit/>
          </a:bodyPr>
          <a:lstStyle/>
          <a:p>
            <a:pPr marL="0" lvl="0" indent="0" algn="l" rtl="0">
              <a:lnSpc>
                <a:spcPct val="135714"/>
              </a:lnSpc>
              <a:spcBef>
                <a:spcPts val="0"/>
              </a:spcBef>
              <a:spcAft>
                <a:spcPts val="0"/>
              </a:spcAft>
              <a:buNone/>
            </a:pPr>
            <a:r>
              <a:rPr lang="en" sz="1050">
                <a:solidFill>
                  <a:srgbClr val="AF33A6"/>
                </a:solidFill>
                <a:highlight>
                  <a:srgbClr val="FFFFFF"/>
                </a:highlight>
                <a:latin typeface="Consolas"/>
                <a:ea typeface="Consolas"/>
                <a:cs typeface="Consolas"/>
                <a:sym typeface="Consolas"/>
              </a:rPr>
              <a:t>.about</a:t>
            </a:r>
            <a:r>
              <a:rPr lang="en" sz="1050">
                <a:solidFill>
                  <a:srgbClr val="1A1A1A"/>
                </a:solidFill>
                <a:highlight>
                  <a:srgbClr val="FFFFFF"/>
                </a:highlight>
                <a:latin typeface="Consolas"/>
                <a:ea typeface="Consolas"/>
                <a:cs typeface="Consolas"/>
                <a:sym typeface="Consolas"/>
              </a:rPr>
              <a:t> {</a:t>
            </a:r>
            <a:endParaRPr sz="1050">
              <a:solidFill>
                <a:srgbClr val="1A1A1A"/>
              </a:solidFill>
              <a:highlight>
                <a:srgbClr val="FFFFFF"/>
              </a:highlight>
              <a:latin typeface="Consolas"/>
              <a:ea typeface="Consolas"/>
              <a:cs typeface="Consolas"/>
              <a:sym typeface="Consolas"/>
            </a:endParaRPr>
          </a:p>
          <a:p>
            <a:pPr marL="0" lvl="0" indent="0" algn="l" rtl="0">
              <a:lnSpc>
                <a:spcPct val="135714"/>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position</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relative</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marL="0" lvl="0" indent="0" algn="l" rtl="0">
              <a:lnSpc>
                <a:spcPct val="135714"/>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margin-bottom</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100</a:t>
            </a:r>
            <a:r>
              <a:rPr lang="en" sz="1050">
                <a:solidFill>
                  <a:srgbClr val="7B1FA2"/>
                </a:solidFill>
                <a:highlight>
                  <a:srgbClr val="FFFFFF"/>
                </a:highlight>
                <a:latin typeface="Consolas"/>
                <a:ea typeface="Consolas"/>
                <a:cs typeface="Consolas"/>
                <a:sym typeface="Consolas"/>
              </a:rPr>
              <a:t>px</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marL="0" lvl="0" indent="0" algn="l" rtl="0">
              <a:lnSpc>
                <a:spcPct val="135714"/>
              </a:lnSpc>
              <a:spcBef>
                <a:spcPts val="0"/>
              </a:spcBef>
              <a:spcAft>
                <a:spcPts val="0"/>
              </a:spcAft>
              <a:buNone/>
            </a:pP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marL="0" lvl="0" indent="0" algn="l" rtl="0">
              <a:lnSpc>
                <a:spcPct val="115000"/>
              </a:lnSpc>
              <a:spcBef>
                <a:spcPts val="0"/>
              </a:spcBef>
              <a:spcAft>
                <a:spcPts val="0"/>
              </a:spcAft>
              <a:buNone/>
            </a:pPr>
            <a:endParaRPr sz="1050">
              <a:solidFill>
                <a:srgbClr val="398BC9"/>
              </a:solidFill>
              <a:highlight>
                <a:srgbClr val="FFFFFF"/>
              </a:highlight>
              <a:latin typeface="Consolas"/>
              <a:ea typeface="Consolas"/>
              <a:cs typeface="Consolas"/>
              <a:sym typeface="Consolas"/>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gradFill>
          <a:gsLst>
            <a:gs pos="0">
              <a:srgbClr val="9FFAFF"/>
            </a:gs>
            <a:gs pos="58000">
              <a:schemeClr val="accent1"/>
            </a:gs>
            <a:gs pos="100000">
              <a:schemeClr val="accent1"/>
            </a:gs>
          </a:gsLst>
          <a:path path="circle">
            <a:fillToRect l="100000" t="100000"/>
          </a:path>
          <a:tileRect r="-100000" b="-100000"/>
        </a:gradFill>
        <a:effectLst/>
      </p:bgPr>
    </p:bg>
    <p:spTree>
      <p:nvGrpSpPr>
        <p:cNvPr id="1" name="Shape 823"/>
        <p:cNvGrpSpPr/>
        <p:nvPr/>
      </p:nvGrpSpPr>
      <p:grpSpPr>
        <a:xfrm>
          <a:off x="0" y="0"/>
          <a:ext cx="0" cy="0"/>
          <a:chOff x="0" y="0"/>
          <a:chExt cx="0" cy="0"/>
        </a:xfrm>
      </p:grpSpPr>
      <p:sp>
        <p:nvSpPr>
          <p:cNvPr id="824" name="Google Shape;824;p94"/>
          <p:cNvSpPr txBox="1">
            <a:spLocks noGrp="1"/>
          </p:cNvSpPr>
          <p:nvPr>
            <p:ph type="ctrTitle"/>
          </p:nvPr>
        </p:nvSpPr>
        <p:spPr>
          <a:xfrm>
            <a:off x="779100" y="784415"/>
            <a:ext cx="6957300" cy="1925700"/>
          </a:xfrm>
          <a:prstGeom prst="rect">
            <a:avLst/>
          </a:prstGeom>
        </p:spPr>
        <p:txBody>
          <a:bodyPr spcFirstLastPara="1" wrap="square" lIns="0" tIns="0" rIns="0" bIns="0" anchor="t" anchorCtr="0">
            <a:noAutofit/>
          </a:bodyPr>
          <a:lstStyle/>
          <a:p>
            <a:pPr marL="0" lvl="0" indent="0" algn="l" rtl="0">
              <a:lnSpc>
                <a:spcPct val="80000"/>
              </a:lnSpc>
              <a:spcBef>
                <a:spcPts val="0"/>
              </a:spcBef>
              <a:spcAft>
                <a:spcPts val="0"/>
              </a:spcAft>
              <a:buNone/>
            </a:pPr>
            <a:r>
              <a:rPr lang="en" sz="8000"/>
              <a:t>Position </a:t>
            </a:r>
            <a:br>
              <a:rPr lang="en" sz="8000"/>
            </a:br>
            <a:r>
              <a:rPr lang="en" sz="8000"/>
              <a:t>properties</a:t>
            </a:r>
            <a:endParaRPr sz="6000"/>
          </a:p>
        </p:txBody>
      </p:sp>
      <p:pic>
        <p:nvPicPr>
          <p:cNvPr id="825" name="Google Shape;825;p94"/>
          <p:cNvPicPr preferRelativeResize="0"/>
          <p:nvPr/>
        </p:nvPicPr>
        <p:blipFill>
          <a:blip r:embed="rId3">
            <a:alphaModFix/>
          </a:blip>
          <a:stretch>
            <a:fillRect/>
          </a:stretch>
        </p:blipFill>
        <p:spPr>
          <a:xfrm>
            <a:off x="5910177" y="1129286"/>
            <a:ext cx="2904825" cy="3705499"/>
          </a:xfrm>
          <a:prstGeom prst="rect">
            <a:avLst/>
          </a:prstGeom>
          <a:noFill/>
          <a:ln>
            <a:noFill/>
          </a:ln>
        </p:spPr>
      </p:pic>
      <p:sp>
        <p:nvSpPr>
          <p:cNvPr id="826" name="Google Shape;826;p94"/>
          <p:cNvSpPr txBox="1">
            <a:spLocks noGrp="1"/>
          </p:cNvSpPr>
          <p:nvPr>
            <p:ph type="subTitle" idx="4294967295"/>
          </p:nvPr>
        </p:nvSpPr>
        <p:spPr>
          <a:xfrm>
            <a:off x="779100" y="2955975"/>
            <a:ext cx="6043800" cy="1778400"/>
          </a:xfrm>
          <a:prstGeom prst="rect">
            <a:avLst/>
          </a:prstGeom>
        </p:spPr>
        <p:txBody>
          <a:bodyPr spcFirstLastPara="1" wrap="square" lIns="0" tIns="0" rIns="0" bIns="0" anchor="t" anchorCtr="0">
            <a:noAutofit/>
          </a:bodyPr>
          <a:lstStyle/>
          <a:p>
            <a:pPr marL="0" lvl="0" indent="0" algn="l" rtl="0">
              <a:lnSpc>
                <a:spcPct val="100000"/>
              </a:lnSpc>
              <a:spcBef>
                <a:spcPts val="1000"/>
              </a:spcBef>
              <a:spcAft>
                <a:spcPts val="0"/>
              </a:spcAft>
              <a:buNone/>
            </a:pPr>
            <a:r>
              <a:rPr lang="en"/>
              <a:t>Help us manipulate the location of an element on the page</a:t>
            </a:r>
            <a:endParaRPr/>
          </a:p>
          <a:p>
            <a:pPr marL="0" lvl="0" indent="0" algn="l" rtl="0">
              <a:lnSpc>
                <a:spcPct val="100000"/>
              </a:lnSpc>
              <a:spcBef>
                <a:spcPts val="1000"/>
              </a:spcBef>
              <a:spcAft>
                <a:spcPts val="0"/>
              </a:spcAft>
              <a:buNone/>
            </a:pPr>
            <a:r>
              <a:rPr lang="en"/>
              <a:t>Possible values:</a:t>
            </a:r>
            <a:br>
              <a:rPr lang="en"/>
            </a:br>
            <a:r>
              <a:rPr lang="en" sz="2000">
                <a:latin typeface="Consolas"/>
                <a:ea typeface="Consolas"/>
                <a:cs typeface="Consolas"/>
                <a:sym typeface="Consolas"/>
              </a:rPr>
              <a:t>static, relative, absolute or fixed</a:t>
            </a:r>
            <a:endParaRPr sz="2000"/>
          </a:p>
          <a:p>
            <a:pPr marL="0" lvl="0" indent="0" algn="l" rtl="0">
              <a:lnSpc>
                <a:spcPct val="100000"/>
              </a:lnSpc>
              <a:spcBef>
                <a:spcPts val="1000"/>
              </a:spcBef>
              <a:spcAft>
                <a:spcPts val="800"/>
              </a:spcAft>
              <a:buNone/>
            </a:pPr>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gradFill>
          <a:gsLst>
            <a:gs pos="0">
              <a:srgbClr val="9FFAFF"/>
            </a:gs>
            <a:gs pos="58000">
              <a:schemeClr val="accent1"/>
            </a:gs>
            <a:gs pos="100000">
              <a:schemeClr val="accent1"/>
            </a:gs>
          </a:gsLst>
          <a:path path="circle">
            <a:fillToRect l="100000" t="100000"/>
          </a:path>
          <a:tileRect r="-100000" b="-100000"/>
        </a:gradFill>
        <a:effectLst/>
      </p:bgPr>
    </p:bg>
    <p:spTree>
      <p:nvGrpSpPr>
        <p:cNvPr id="1" name="Shape 830"/>
        <p:cNvGrpSpPr/>
        <p:nvPr/>
      </p:nvGrpSpPr>
      <p:grpSpPr>
        <a:xfrm>
          <a:off x="0" y="0"/>
          <a:ext cx="0" cy="0"/>
          <a:chOff x="0" y="0"/>
          <a:chExt cx="0" cy="0"/>
        </a:xfrm>
      </p:grpSpPr>
      <p:sp>
        <p:nvSpPr>
          <p:cNvPr id="831" name="Google Shape;831;p95"/>
          <p:cNvSpPr txBox="1">
            <a:spLocks noGrp="1"/>
          </p:cNvSpPr>
          <p:nvPr>
            <p:ph type="ctrTitle"/>
          </p:nvPr>
        </p:nvSpPr>
        <p:spPr>
          <a:xfrm>
            <a:off x="779100" y="1022374"/>
            <a:ext cx="6957300" cy="1925700"/>
          </a:xfrm>
          <a:prstGeom prst="rect">
            <a:avLst/>
          </a:prstGeom>
        </p:spPr>
        <p:txBody>
          <a:bodyPr spcFirstLastPara="1" wrap="square" lIns="0" tIns="0" rIns="0" bIns="0" anchor="t" anchorCtr="0">
            <a:noAutofit/>
          </a:bodyPr>
          <a:lstStyle/>
          <a:p>
            <a:pPr marL="0" lvl="0" indent="0" algn="l" rtl="0">
              <a:lnSpc>
                <a:spcPct val="80000"/>
              </a:lnSpc>
              <a:spcBef>
                <a:spcPts val="0"/>
              </a:spcBef>
              <a:spcAft>
                <a:spcPts val="0"/>
              </a:spcAft>
              <a:buNone/>
            </a:pPr>
            <a:r>
              <a:rPr lang="en" sz="8000"/>
              <a:t>Position: static;</a:t>
            </a:r>
            <a:endParaRPr sz="6000"/>
          </a:p>
        </p:txBody>
      </p:sp>
      <p:pic>
        <p:nvPicPr>
          <p:cNvPr id="832" name="Google Shape;832;p95"/>
          <p:cNvPicPr preferRelativeResize="0"/>
          <p:nvPr/>
        </p:nvPicPr>
        <p:blipFill>
          <a:blip r:embed="rId3">
            <a:alphaModFix/>
          </a:blip>
          <a:stretch>
            <a:fillRect/>
          </a:stretch>
        </p:blipFill>
        <p:spPr>
          <a:xfrm>
            <a:off x="6724452" y="1801336"/>
            <a:ext cx="2904825" cy="3705499"/>
          </a:xfrm>
          <a:prstGeom prst="rect">
            <a:avLst/>
          </a:prstGeom>
          <a:noFill/>
          <a:ln>
            <a:noFill/>
          </a:ln>
        </p:spPr>
      </p:pic>
      <p:sp>
        <p:nvSpPr>
          <p:cNvPr id="833" name="Google Shape;833;p95"/>
          <p:cNvSpPr txBox="1">
            <a:spLocks noGrp="1"/>
          </p:cNvSpPr>
          <p:nvPr>
            <p:ph type="subTitle" idx="4294967295"/>
          </p:nvPr>
        </p:nvSpPr>
        <p:spPr>
          <a:xfrm>
            <a:off x="779100" y="2192725"/>
            <a:ext cx="6043800" cy="2694000"/>
          </a:xfrm>
          <a:prstGeom prst="rect">
            <a:avLst/>
          </a:prstGeom>
        </p:spPr>
        <p:txBody>
          <a:bodyPr spcFirstLastPara="1" wrap="square" lIns="0" tIns="0" rIns="0" bIns="0" anchor="t" anchorCtr="0">
            <a:noAutofit/>
          </a:bodyPr>
          <a:lstStyle/>
          <a:p>
            <a:pPr marL="457200" lvl="0" indent="-381000" algn="l" rtl="0">
              <a:lnSpc>
                <a:spcPct val="100000"/>
              </a:lnSpc>
              <a:spcBef>
                <a:spcPts val="1000"/>
              </a:spcBef>
              <a:spcAft>
                <a:spcPts val="0"/>
              </a:spcAft>
              <a:buSzPts val="2400"/>
              <a:buChar char="▪"/>
            </a:pPr>
            <a:r>
              <a:rPr lang="en"/>
              <a:t>The default value</a:t>
            </a:r>
            <a:endParaRPr/>
          </a:p>
          <a:p>
            <a:pPr marL="457200" lvl="0" indent="-381000" algn="l" rtl="0">
              <a:lnSpc>
                <a:spcPct val="100000"/>
              </a:lnSpc>
              <a:spcBef>
                <a:spcPts val="1000"/>
              </a:spcBef>
              <a:spcAft>
                <a:spcPts val="0"/>
              </a:spcAft>
              <a:buSzPts val="2400"/>
              <a:buChar char="▪"/>
            </a:pPr>
            <a:r>
              <a:rPr lang="en"/>
              <a:t>Elements stay in the document ‘flow’</a:t>
            </a:r>
            <a:endParaRPr/>
          </a:p>
          <a:p>
            <a:pPr marL="457200" lvl="0" indent="-381000" algn="l" rtl="0">
              <a:lnSpc>
                <a:spcPct val="100000"/>
              </a:lnSpc>
              <a:spcBef>
                <a:spcPts val="1000"/>
              </a:spcBef>
              <a:spcAft>
                <a:spcPts val="0"/>
              </a:spcAft>
              <a:buSzPts val="2400"/>
              <a:buChar char="▪"/>
            </a:pPr>
            <a:r>
              <a:rPr lang="en"/>
              <a:t>left, right, top, bottom have no effect on static elements</a:t>
            </a:r>
            <a:endParaRPr/>
          </a:p>
          <a:p>
            <a:pPr marL="0" lvl="0" indent="0" algn="l" rtl="0">
              <a:lnSpc>
                <a:spcPct val="100000"/>
              </a:lnSpc>
              <a:spcBef>
                <a:spcPts val="1000"/>
              </a:spcBef>
              <a:spcAft>
                <a:spcPts val="800"/>
              </a:spcAft>
              <a:buNone/>
            </a:pPr>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gradFill>
          <a:gsLst>
            <a:gs pos="0">
              <a:srgbClr val="9FFAFF"/>
            </a:gs>
            <a:gs pos="58000">
              <a:schemeClr val="accent1"/>
            </a:gs>
            <a:gs pos="100000">
              <a:schemeClr val="accent1"/>
            </a:gs>
          </a:gsLst>
          <a:path path="circle">
            <a:fillToRect l="100000" t="100000"/>
          </a:path>
          <a:tileRect r="-100000" b="-100000"/>
        </a:gradFill>
        <a:effectLst/>
      </p:bgPr>
    </p:bg>
    <p:spTree>
      <p:nvGrpSpPr>
        <p:cNvPr id="1" name="Shape 837"/>
        <p:cNvGrpSpPr/>
        <p:nvPr/>
      </p:nvGrpSpPr>
      <p:grpSpPr>
        <a:xfrm>
          <a:off x="0" y="0"/>
          <a:ext cx="0" cy="0"/>
          <a:chOff x="0" y="0"/>
          <a:chExt cx="0" cy="0"/>
        </a:xfrm>
      </p:grpSpPr>
      <p:sp>
        <p:nvSpPr>
          <p:cNvPr id="838" name="Google Shape;838;p96"/>
          <p:cNvSpPr txBox="1">
            <a:spLocks noGrp="1"/>
          </p:cNvSpPr>
          <p:nvPr>
            <p:ph type="ctrTitle"/>
          </p:nvPr>
        </p:nvSpPr>
        <p:spPr>
          <a:xfrm>
            <a:off x="779100" y="1022374"/>
            <a:ext cx="6957300" cy="1925700"/>
          </a:xfrm>
          <a:prstGeom prst="rect">
            <a:avLst/>
          </a:prstGeom>
        </p:spPr>
        <p:txBody>
          <a:bodyPr spcFirstLastPara="1" wrap="square" lIns="0" tIns="0" rIns="0" bIns="0" anchor="t" anchorCtr="0">
            <a:noAutofit/>
          </a:bodyPr>
          <a:lstStyle/>
          <a:p>
            <a:pPr marL="0" lvl="0" indent="0" algn="l" rtl="0">
              <a:lnSpc>
                <a:spcPct val="80000"/>
              </a:lnSpc>
              <a:spcBef>
                <a:spcPts val="0"/>
              </a:spcBef>
              <a:spcAft>
                <a:spcPts val="0"/>
              </a:spcAft>
              <a:buNone/>
            </a:pPr>
            <a:r>
              <a:rPr lang="en" sz="8000"/>
              <a:t>Position: relative;</a:t>
            </a:r>
            <a:endParaRPr sz="6000"/>
          </a:p>
        </p:txBody>
      </p:sp>
      <p:pic>
        <p:nvPicPr>
          <p:cNvPr id="839" name="Google Shape;839;p96"/>
          <p:cNvPicPr preferRelativeResize="0"/>
          <p:nvPr/>
        </p:nvPicPr>
        <p:blipFill>
          <a:blip r:embed="rId3">
            <a:alphaModFix/>
          </a:blip>
          <a:stretch>
            <a:fillRect/>
          </a:stretch>
        </p:blipFill>
        <p:spPr>
          <a:xfrm>
            <a:off x="6724452" y="1801336"/>
            <a:ext cx="2904825" cy="3705499"/>
          </a:xfrm>
          <a:prstGeom prst="rect">
            <a:avLst/>
          </a:prstGeom>
          <a:noFill/>
          <a:ln>
            <a:noFill/>
          </a:ln>
        </p:spPr>
      </p:pic>
      <p:sp>
        <p:nvSpPr>
          <p:cNvPr id="840" name="Google Shape;840;p96"/>
          <p:cNvSpPr txBox="1">
            <a:spLocks noGrp="1"/>
          </p:cNvSpPr>
          <p:nvPr>
            <p:ph type="subTitle" idx="4294967295"/>
          </p:nvPr>
        </p:nvSpPr>
        <p:spPr>
          <a:xfrm>
            <a:off x="779100" y="2192725"/>
            <a:ext cx="6043800" cy="2694000"/>
          </a:xfrm>
          <a:prstGeom prst="rect">
            <a:avLst/>
          </a:prstGeom>
        </p:spPr>
        <p:txBody>
          <a:bodyPr spcFirstLastPara="1" wrap="square" lIns="0" tIns="0" rIns="0" bIns="0" anchor="t" anchorCtr="0">
            <a:noAutofit/>
          </a:bodyPr>
          <a:lstStyle/>
          <a:p>
            <a:pPr marL="457200" lvl="0" indent="-381000" algn="l" rtl="0">
              <a:lnSpc>
                <a:spcPct val="100000"/>
              </a:lnSpc>
              <a:spcBef>
                <a:spcPts val="0"/>
              </a:spcBef>
              <a:spcAft>
                <a:spcPts val="0"/>
              </a:spcAft>
              <a:buSzPts val="2400"/>
              <a:buChar char="▪"/>
            </a:pPr>
            <a:r>
              <a:rPr lang="en"/>
              <a:t>Elements stay in the document ‘flow’</a:t>
            </a:r>
            <a:endParaRPr/>
          </a:p>
          <a:p>
            <a:pPr marL="457200" lvl="0" indent="-381000" algn="l" rtl="0">
              <a:lnSpc>
                <a:spcPct val="100000"/>
              </a:lnSpc>
              <a:spcBef>
                <a:spcPts val="1000"/>
              </a:spcBef>
              <a:spcAft>
                <a:spcPts val="0"/>
              </a:spcAft>
              <a:buSzPts val="2400"/>
              <a:buChar char="▪"/>
            </a:pPr>
            <a:r>
              <a:rPr lang="en"/>
              <a:t>left, right, top, bottom properties will ‘nudge’ the element from its original position in the direction specified.</a:t>
            </a:r>
            <a:endParaRPr/>
          </a:p>
          <a:p>
            <a:pPr marL="0" lvl="0" indent="0" algn="l" rtl="0">
              <a:lnSpc>
                <a:spcPct val="100000"/>
              </a:lnSpc>
              <a:spcBef>
                <a:spcPts val="1000"/>
              </a:spcBef>
              <a:spcAft>
                <a:spcPts val="800"/>
              </a:spcAft>
              <a:buNone/>
            </a:pPr>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gradFill>
          <a:gsLst>
            <a:gs pos="0">
              <a:srgbClr val="9FFAFF"/>
            </a:gs>
            <a:gs pos="58000">
              <a:schemeClr val="accent1"/>
            </a:gs>
            <a:gs pos="100000">
              <a:schemeClr val="accent1"/>
            </a:gs>
          </a:gsLst>
          <a:path path="circle">
            <a:fillToRect l="100000" t="100000"/>
          </a:path>
          <a:tileRect r="-100000" b="-100000"/>
        </a:gradFill>
        <a:effectLst/>
      </p:bgPr>
    </p:bg>
    <p:spTree>
      <p:nvGrpSpPr>
        <p:cNvPr id="1" name="Shape 844"/>
        <p:cNvGrpSpPr/>
        <p:nvPr/>
      </p:nvGrpSpPr>
      <p:grpSpPr>
        <a:xfrm>
          <a:off x="0" y="0"/>
          <a:ext cx="0" cy="0"/>
          <a:chOff x="0" y="0"/>
          <a:chExt cx="0" cy="0"/>
        </a:xfrm>
      </p:grpSpPr>
      <p:sp>
        <p:nvSpPr>
          <p:cNvPr id="845" name="Google Shape;845;p97"/>
          <p:cNvSpPr txBox="1">
            <a:spLocks noGrp="1"/>
          </p:cNvSpPr>
          <p:nvPr>
            <p:ph type="ctrTitle"/>
          </p:nvPr>
        </p:nvSpPr>
        <p:spPr>
          <a:xfrm>
            <a:off x="779100" y="1022374"/>
            <a:ext cx="6957300" cy="1925700"/>
          </a:xfrm>
          <a:prstGeom prst="rect">
            <a:avLst/>
          </a:prstGeom>
        </p:spPr>
        <p:txBody>
          <a:bodyPr spcFirstLastPara="1" wrap="square" lIns="0" tIns="0" rIns="0" bIns="0" anchor="t" anchorCtr="0">
            <a:noAutofit/>
          </a:bodyPr>
          <a:lstStyle/>
          <a:p>
            <a:pPr marL="0" lvl="0" indent="0" algn="l" rtl="0">
              <a:lnSpc>
                <a:spcPct val="80000"/>
              </a:lnSpc>
              <a:spcBef>
                <a:spcPts val="0"/>
              </a:spcBef>
              <a:spcAft>
                <a:spcPts val="0"/>
              </a:spcAft>
              <a:buNone/>
            </a:pPr>
            <a:r>
              <a:rPr lang="en" sz="8000"/>
              <a:t>Position: absolute;</a:t>
            </a:r>
            <a:endParaRPr sz="6000"/>
          </a:p>
        </p:txBody>
      </p:sp>
      <p:pic>
        <p:nvPicPr>
          <p:cNvPr id="846" name="Google Shape;846;p97"/>
          <p:cNvPicPr preferRelativeResize="0"/>
          <p:nvPr/>
        </p:nvPicPr>
        <p:blipFill>
          <a:blip r:embed="rId3">
            <a:alphaModFix/>
          </a:blip>
          <a:stretch>
            <a:fillRect/>
          </a:stretch>
        </p:blipFill>
        <p:spPr>
          <a:xfrm>
            <a:off x="6724452" y="1801336"/>
            <a:ext cx="2904825" cy="3705499"/>
          </a:xfrm>
          <a:prstGeom prst="rect">
            <a:avLst/>
          </a:prstGeom>
          <a:noFill/>
          <a:ln>
            <a:noFill/>
          </a:ln>
        </p:spPr>
      </p:pic>
      <p:sp>
        <p:nvSpPr>
          <p:cNvPr id="847" name="Google Shape;847;p97"/>
          <p:cNvSpPr txBox="1">
            <a:spLocks noGrp="1"/>
          </p:cNvSpPr>
          <p:nvPr>
            <p:ph type="subTitle" idx="4294967295"/>
          </p:nvPr>
        </p:nvSpPr>
        <p:spPr>
          <a:xfrm>
            <a:off x="779100" y="2192725"/>
            <a:ext cx="6957300" cy="2694000"/>
          </a:xfrm>
          <a:prstGeom prst="rect">
            <a:avLst/>
          </a:prstGeom>
        </p:spPr>
        <p:txBody>
          <a:bodyPr spcFirstLastPara="1" wrap="square" lIns="0" tIns="0" rIns="0" bIns="0" anchor="t" anchorCtr="0">
            <a:noAutofit/>
          </a:bodyPr>
          <a:lstStyle/>
          <a:p>
            <a:pPr marL="457200" lvl="0" indent="-381000" algn="l" rtl="0">
              <a:lnSpc>
                <a:spcPct val="100000"/>
              </a:lnSpc>
              <a:spcBef>
                <a:spcPts val="0"/>
              </a:spcBef>
              <a:spcAft>
                <a:spcPts val="0"/>
              </a:spcAft>
              <a:buSzPts val="2400"/>
              <a:buChar char="▪"/>
            </a:pPr>
            <a:r>
              <a:rPr lang="en"/>
              <a:t>Elements are removed from the document ‘flow’</a:t>
            </a:r>
            <a:endParaRPr/>
          </a:p>
          <a:p>
            <a:pPr marL="457200" lvl="0" indent="-381000" algn="l" rtl="0">
              <a:lnSpc>
                <a:spcPct val="100000"/>
              </a:lnSpc>
              <a:spcBef>
                <a:spcPts val="1000"/>
              </a:spcBef>
              <a:spcAft>
                <a:spcPts val="0"/>
              </a:spcAft>
              <a:buSzPts val="2400"/>
              <a:buChar char="▪"/>
            </a:pPr>
            <a:r>
              <a:rPr lang="en"/>
              <a:t>left, right, top, bottom properties will ‘nudge’ the element from its original position in the direction specified.</a:t>
            </a:r>
            <a:endParaRPr/>
          </a:p>
          <a:p>
            <a:pPr marL="457200" lvl="0" indent="-381000" algn="l" rtl="0">
              <a:lnSpc>
                <a:spcPct val="100000"/>
              </a:lnSpc>
              <a:spcBef>
                <a:spcPts val="1000"/>
              </a:spcBef>
              <a:spcAft>
                <a:spcPts val="0"/>
              </a:spcAft>
              <a:buSzPts val="2400"/>
              <a:buChar char="▪"/>
            </a:pPr>
            <a:r>
              <a:rPr lang="en"/>
              <a:t>If within a relative parent, can be ‘nudged’ within that parent.</a:t>
            </a:r>
            <a:endParaRPr/>
          </a:p>
          <a:p>
            <a:pPr marL="0" lvl="0" indent="0" algn="l" rtl="0">
              <a:lnSpc>
                <a:spcPct val="100000"/>
              </a:lnSpc>
              <a:spcBef>
                <a:spcPts val="1000"/>
              </a:spcBef>
              <a:spcAft>
                <a:spcPts val="800"/>
              </a:spcAft>
              <a:buNone/>
            </a:pPr>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gradFill>
          <a:gsLst>
            <a:gs pos="0">
              <a:srgbClr val="9FFAFF"/>
            </a:gs>
            <a:gs pos="58000">
              <a:schemeClr val="accent1"/>
            </a:gs>
            <a:gs pos="100000">
              <a:schemeClr val="accent1"/>
            </a:gs>
          </a:gsLst>
          <a:path path="circle">
            <a:fillToRect l="100000" t="100000"/>
          </a:path>
          <a:tileRect r="-100000" b="-100000"/>
        </a:gradFill>
        <a:effectLst/>
      </p:bgPr>
    </p:bg>
    <p:spTree>
      <p:nvGrpSpPr>
        <p:cNvPr id="1" name="Shape 851"/>
        <p:cNvGrpSpPr/>
        <p:nvPr/>
      </p:nvGrpSpPr>
      <p:grpSpPr>
        <a:xfrm>
          <a:off x="0" y="0"/>
          <a:ext cx="0" cy="0"/>
          <a:chOff x="0" y="0"/>
          <a:chExt cx="0" cy="0"/>
        </a:xfrm>
      </p:grpSpPr>
      <p:sp>
        <p:nvSpPr>
          <p:cNvPr id="852" name="Google Shape;852;p98"/>
          <p:cNvSpPr txBox="1">
            <a:spLocks noGrp="1"/>
          </p:cNvSpPr>
          <p:nvPr>
            <p:ph type="ctrTitle"/>
          </p:nvPr>
        </p:nvSpPr>
        <p:spPr>
          <a:xfrm>
            <a:off x="779100" y="1022374"/>
            <a:ext cx="6957300" cy="1925700"/>
          </a:xfrm>
          <a:prstGeom prst="rect">
            <a:avLst/>
          </a:prstGeom>
        </p:spPr>
        <p:txBody>
          <a:bodyPr spcFirstLastPara="1" wrap="square" lIns="0" tIns="0" rIns="0" bIns="0" anchor="t" anchorCtr="0">
            <a:noAutofit/>
          </a:bodyPr>
          <a:lstStyle/>
          <a:p>
            <a:pPr marL="0" lvl="0" indent="0" algn="l" rtl="0">
              <a:lnSpc>
                <a:spcPct val="80000"/>
              </a:lnSpc>
              <a:spcBef>
                <a:spcPts val="0"/>
              </a:spcBef>
              <a:spcAft>
                <a:spcPts val="0"/>
              </a:spcAft>
              <a:buNone/>
            </a:pPr>
            <a:r>
              <a:rPr lang="en" sz="8000"/>
              <a:t>Position: fixed;</a:t>
            </a:r>
            <a:endParaRPr sz="6000"/>
          </a:p>
        </p:txBody>
      </p:sp>
      <p:pic>
        <p:nvPicPr>
          <p:cNvPr id="853" name="Google Shape;853;p98"/>
          <p:cNvPicPr preferRelativeResize="0"/>
          <p:nvPr/>
        </p:nvPicPr>
        <p:blipFill>
          <a:blip r:embed="rId3">
            <a:alphaModFix/>
          </a:blip>
          <a:stretch>
            <a:fillRect/>
          </a:stretch>
        </p:blipFill>
        <p:spPr>
          <a:xfrm>
            <a:off x="6724452" y="1801336"/>
            <a:ext cx="2904825" cy="3705499"/>
          </a:xfrm>
          <a:prstGeom prst="rect">
            <a:avLst/>
          </a:prstGeom>
          <a:noFill/>
          <a:ln>
            <a:noFill/>
          </a:ln>
        </p:spPr>
      </p:pic>
      <p:sp>
        <p:nvSpPr>
          <p:cNvPr id="854" name="Google Shape;854;p98"/>
          <p:cNvSpPr txBox="1">
            <a:spLocks noGrp="1"/>
          </p:cNvSpPr>
          <p:nvPr>
            <p:ph type="subTitle" idx="4294967295"/>
          </p:nvPr>
        </p:nvSpPr>
        <p:spPr>
          <a:xfrm>
            <a:off x="779100" y="2192725"/>
            <a:ext cx="6957300" cy="2694000"/>
          </a:xfrm>
          <a:prstGeom prst="rect">
            <a:avLst/>
          </a:prstGeom>
        </p:spPr>
        <p:txBody>
          <a:bodyPr spcFirstLastPara="1" wrap="square" lIns="0" tIns="0" rIns="0" bIns="0" anchor="t" anchorCtr="0">
            <a:noAutofit/>
          </a:bodyPr>
          <a:lstStyle/>
          <a:p>
            <a:pPr marL="457200" lvl="0" indent="-381000" algn="l" rtl="0">
              <a:lnSpc>
                <a:spcPct val="100000"/>
              </a:lnSpc>
              <a:spcBef>
                <a:spcPts val="0"/>
              </a:spcBef>
              <a:spcAft>
                <a:spcPts val="0"/>
              </a:spcAft>
              <a:buSzPts val="2400"/>
              <a:buChar char="▪"/>
            </a:pPr>
            <a:r>
              <a:rPr lang="en"/>
              <a:t>Elements are removed from the document ‘flow’</a:t>
            </a:r>
            <a:endParaRPr/>
          </a:p>
          <a:p>
            <a:pPr marL="457200" lvl="0" indent="-381000" algn="l" rtl="0">
              <a:lnSpc>
                <a:spcPct val="100000"/>
              </a:lnSpc>
              <a:spcBef>
                <a:spcPts val="1000"/>
              </a:spcBef>
              <a:spcAft>
                <a:spcPts val="0"/>
              </a:spcAft>
              <a:buSzPts val="2400"/>
              <a:buChar char="▪"/>
            </a:pPr>
            <a:r>
              <a:rPr lang="en"/>
              <a:t>Behave similarly to absolute elements, but they are relative to the document, not to any parent. </a:t>
            </a:r>
            <a:endParaRPr/>
          </a:p>
          <a:p>
            <a:pPr marL="457200" lvl="0" indent="-381000" algn="l" rtl="0">
              <a:lnSpc>
                <a:spcPct val="100000"/>
              </a:lnSpc>
              <a:spcBef>
                <a:spcPts val="1000"/>
              </a:spcBef>
              <a:spcAft>
                <a:spcPts val="0"/>
              </a:spcAft>
              <a:buSzPts val="2400"/>
              <a:buChar char="▪"/>
            </a:pPr>
            <a:r>
              <a:rPr lang="en"/>
              <a:t>Unaffected by page scrolling.</a:t>
            </a:r>
            <a:endParaRPr/>
          </a:p>
          <a:p>
            <a:pPr marL="0" lvl="0" indent="0" algn="l" rtl="0">
              <a:lnSpc>
                <a:spcPct val="100000"/>
              </a:lnSpc>
              <a:spcBef>
                <a:spcPts val="1000"/>
              </a:spcBef>
              <a:spcAft>
                <a:spcPts val="800"/>
              </a:spcAft>
              <a:buNone/>
            </a:pPr>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gradFill>
          <a:gsLst>
            <a:gs pos="0">
              <a:srgbClr val="9FFAFF"/>
            </a:gs>
            <a:gs pos="58000">
              <a:schemeClr val="accent1"/>
            </a:gs>
            <a:gs pos="100000">
              <a:schemeClr val="accent1"/>
            </a:gs>
          </a:gsLst>
          <a:path path="circle">
            <a:fillToRect l="100000" t="100000"/>
          </a:path>
          <a:tileRect r="-100000" b="-100000"/>
        </a:gradFill>
        <a:effectLst/>
      </p:bgPr>
    </p:bg>
    <p:spTree>
      <p:nvGrpSpPr>
        <p:cNvPr id="1" name="Shape 858"/>
        <p:cNvGrpSpPr/>
        <p:nvPr/>
      </p:nvGrpSpPr>
      <p:grpSpPr>
        <a:xfrm>
          <a:off x="0" y="0"/>
          <a:ext cx="0" cy="0"/>
          <a:chOff x="0" y="0"/>
          <a:chExt cx="0" cy="0"/>
        </a:xfrm>
      </p:grpSpPr>
      <p:pic>
        <p:nvPicPr>
          <p:cNvPr id="859" name="Google Shape;859;p99"/>
          <p:cNvPicPr preferRelativeResize="0"/>
          <p:nvPr/>
        </p:nvPicPr>
        <p:blipFill>
          <a:blip r:embed="rId3">
            <a:alphaModFix/>
          </a:blip>
          <a:stretch>
            <a:fillRect/>
          </a:stretch>
        </p:blipFill>
        <p:spPr>
          <a:xfrm>
            <a:off x="6724452" y="1801336"/>
            <a:ext cx="2904825" cy="3705499"/>
          </a:xfrm>
          <a:prstGeom prst="rect">
            <a:avLst/>
          </a:prstGeom>
          <a:noFill/>
          <a:ln>
            <a:noFill/>
          </a:ln>
        </p:spPr>
      </p:pic>
      <p:pic>
        <p:nvPicPr>
          <p:cNvPr id="860" name="Google Shape;860;p99"/>
          <p:cNvPicPr preferRelativeResize="0"/>
          <p:nvPr/>
        </p:nvPicPr>
        <p:blipFill>
          <a:blip r:embed="rId4">
            <a:alphaModFix/>
          </a:blip>
          <a:stretch>
            <a:fillRect/>
          </a:stretch>
        </p:blipFill>
        <p:spPr>
          <a:xfrm>
            <a:off x="779100" y="1076675"/>
            <a:ext cx="6419651" cy="3306507"/>
          </a:xfrm>
          <a:prstGeom prst="rect">
            <a:avLst/>
          </a:prstGeom>
          <a:noFill/>
          <a:ln>
            <a:noFill/>
          </a:ln>
        </p:spPr>
      </p:pic>
      <p:sp>
        <p:nvSpPr>
          <p:cNvPr id="861" name="Google Shape;861;p99"/>
          <p:cNvSpPr/>
          <p:nvPr/>
        </p:nvSpPr>
        <p:spPr>
          <a:xfrm>
            <a:off x="786175" y="1104400"/>
            <a:ext cx="6419700" cy="1478700"/>
          </a:xfrm>
          <a:prstGeom prst="rect">
            <a:avLst/>
          </a:prstGeom>
          <a:noFill/>
          <a:ln w="2857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99"/>
          <p:cNvSpPr/>
          <p:nvPr/>
        </p:nvSpPr>
        <p:spPr>
          <a:xfrm rot="10800000" flipH="1">
            <a:off x="786175" y="2582975"/>
            <a:ext cx="6419700" cy="636600"/>
          </a:xfrm>
          <a:prstGeom prst="rtTriangle">
            <a:avLst/>
          </a:prstGeom>
          <a:noFill/>
          <a:ln w="28575" cap="flat" cmpd="sng">
            <a:solidFill>
              <a:srgbClr val="00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99"/>
          <p:cNvSpPr txBox="1"/>
          <p:nvPr/>
        </p:nvSpPr>
        <p:spPr>
          <a:xfrm>
            <a:off x="786175" y="1104400"/>
            <a:ext cx="12447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200">
                <a:solidFill>
                  <a:srgbClr val="FFFF00"/>
                </a:solidFill>
                <a:latin typeface="Consolas"/>
                <a:ea typeface="Consolas"/>
                <a:cs typeface="Consolas"/>
                <a:sym typeface="Consolas"/>
              </a:rPr>
              <a:t>.about</a:t>
            </a:r>
            <a:endParaRPr sz="2200">
              <a:solidFill>
                <a:srgbClr val="FFFF00"/>
              </a:solidFill>
              <a:latin typeface="Consolas"/>
              <a:ea typeface="Consolas"/>
              <a:cs typeface="Consolas"/>
              <a:sym typeface="Consolas"/>
            </a:endParaRPr>
          </a:p>
        </p:txBody>
      </p:sp>
      <p:sp>
        <p:nvSpPr>
          <p:cNvPr id="864" name="Google Shape;864;p99"/>
          <p:cNvSpPr txBox="1"/>
          <p:nvPr/>
        </p:nvSpPr>
        <p:spPr>
          <a:xfrm>
            <a:off x="786175" y="2544212"/>
            <a:ext cx="23865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200">
                <a:solidFill>
                  <a:srgbClr val="00FF00"/>
                </a:solidFill>
                <a:latin typeface="Consolas"/>
                <a:ea typeface="Consolas"/>
                <a:cs typeface="Consolas"/>
                <a:sym typeface="Consolas"/>
              </a:rPr>
              <a:t>.about::after</a:t>
            </a:r>
            <a:endParaRPr sz="2200">
              <a:solidFill>
                <a:srgbClr val="00FF00"/>
              </a:solidFill>
              <a:latin typeface="Consolas"/>
              <a:ea typeface="Consolas"/>
              <a:cs typeface="Consolas"/>
              <a:sym typeface="Consola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61"/>
                                        </p:tgtEl>
                                        <p:attrNameLst>
                                          <p:attrName>style.visibility</p:attrName>
                                        </p:attrNameLst>
                                      </p:cBhvr>
                                      <p:to>
                                        <p:strVal val="visible"/>
                                      </p:to>
                                    </p:set>
                                    <p:animEffect transition="in" filter="fade">
                                      <p:cBhvr>
                                        <p:cTn id="7" dur="1000"/>
                                        <p:tgtEl>
                                          <p:spTgt spid="861"/>
                                        </p:tgtEl>
                                      </p:cBhvr>
                                    </p:animEffect>
                                  </p:childTnLst>
                                </p:cTn>
                              </p:par>
                              <p:par>
                                <p:cTn id="8" presetID="10" presetClass="entr" presetSubtype="0" fill="hold" nodeType="withEffect">
                                  <p:stCondLst>
                                    <p:cond delay="0"/>
                                  </p:stCondLst>
                                  <p:childTnLst>
                                    <p:set>
                                      <p:cBhvr>
                                        <p:cTn id="9" dur="1" fill="hold">
                                          <p:stCondLst>
                                            <p:cond delay="0"/>
                                          </p:stCondLst>
                                        </p:cTn>
                                        <p:tgtEl>
                                          <p:spTgt spid="863"/>
                                        </p:tgtEl>
                                        <p:attrNameLst>
                                          <p:attrName>style.visibility</p:attrName>
                                        </p:attrNameLst>
                                      </p:cBhvr>
                                      <p:to>
                                        <p:strVal val="visible"/>
                                      </p:to>
                                    </p:set>
                                    <p:animEffect transition="in" filter="fade">
                                      <p:cBhvr>
                                        <p:cTn id="10" dur="1000"/>
                                        <p:tgtEl>
                                          <p:spTgt spid="86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862"/>
                                        </p:tgtEl>
                                        <p:attrNameLst>
                                          <p:attrName>style.visibility</p:attrName>
                                        </p:attrNameLst>
                                      </p:cBhvr>
                                      <p:to>
                                        <p:strVal val="visible"/>
                                      </p:to>
                                    </p:set>
                                    <p:animEffect transition="in" filter="fade">
                                      <p:cBhvr>
                                        <p:cTn id="15" dur="1000"/>
                                        <p:tgtEl>
                                          <p:spTgt spid="862"/>
                                        </p:tgtEl>
                                      </p:cBhvr>
                                    </p:animEffect>
                                  </p:childTnLst>
                                </p:cTn>
                              </p:par>
                              <p:par>
                                <p:cTn id="16" presetID="10" presetClass="entr" presetSubtype="0" fill="hold" nodeType="withEffect">
                                  <p:stCondLst>
                                    <p:cond delay="0"/>
                                  </p:stCondLst>
                                  <p:childTnLst>
                                    <p:set>
                                      <p:cBhvr>
                                        <p:cTn id="17" dur="1" fill="hold">
                                          <p:stCondLst>
                                            <p:cond delay="0"/>
                                          </p:stCondLst>
                                        </p:cTn>
                                        <p:tgtEl>
                                          <p:spTgt spid="864"/>
                                        </p:tgtEl>
                                        <p:attrNameLst>
                                          <p:attrName>style.visibility</p:attrName>
                                        </p:attrNameLst>
                                      </p:cBhvr>
                                      <p:to>
                                        <p:strVal val="visible"/>
                                      </p:to>
                                    </p:set>
                                    <p:animEffect transition="in" filter="fade">
                                      <p:cBhvr>
                                        <p:cTn id="18" dur="1000"/>
                                        <p:tgtEl>
                                          <p:spTgt spid="8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19"/>
          <p:cNvSpPr txBox="1">
            <a:spLocks noGrp="1"/>
          </p:cNvSpPr>
          <p:nvPr>
            <p:ph type="ctrTitle"/>
          </p:nvPr>
        </p:nvSpPr>
        <p:spPr>
          <a:xfrm>
            <a:off x="779100" y="1137350"/>
            <a:ext cx="4959600" cy="28689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Dev</a:t>
            </a:r>
            <a:endParaRPr/>
          </a:p>
          <a:p>
            <a:pPr marL="0" lvl="0" indent="0" algn="l" rtl="0">
              <a:spcBef>
                <a:spcPts val="0"/>
              </a:spcBef>
              <a:spcAft>
                <a:spcPts val="0"/>
              </a:spcAft>
              <a:buNone/>
            </a:pPr>
            <a:r>
              <a:rPr lang="en"/>
              <a:t>tools</a:t>
            </a:r>
            <a:endParaRPr/>
          </a:p>
        </p:txBody>
      </p:sp>
      <p:pic>
        <p:nvPicPr>
          <p:cNvPr id="119" name="Google Shape;119;p19"/>
          <p:cNvPicPr preferRelativeResize="0"/>
          <p:nvPr/>
        </p:nvPicPr>
        <p:blipFill>
          <a:blip r:embed="rId3">
            <a:alphaModFix/>
          </a:blip>
          <a:stretch>
            <a:fillRect/>
          </a:stretch>
        </p:blipFill>
        <p:spPr>
          <a:xfrm>
            <a:off x="4434510" y="50"/>
            <a:ext cx="4709491" cy="5143500"/>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gradFill>
          <a:gsLst>
            <a:gs pos="0">
              <a:srgbClr val="F4FC68"/>
            </a:gs>
            <a:gs pos="58000">
              <a:schemeClr val="accent2"/>
            </a:gs>
            <a:gs pos="100000">
              <a:schemeClr val="accent2"/>
            </a:gs>
          </a:gsLst>
          <a:path path="circle">
            <a:fillToRect l="100000" t="100000"/>
          </a:path>
          <a:tileRect r="-100000" b="-100000"/>
        </a:gradFill>
        <a:effectLst/>
      </p:bgPr>
    </p:bg>
    <p:spTree>
      <p:nvGrpSpPr>
        <p:cNvPr id="1" name="Shape 868"/>
        <p:cNvGrpSpPr/>
        <p:nvPr/>
      </p:nvGrpSpPr>
      <p:grpSpPr>
        <a:xfrm>
          <a:off x="0" y="0"/>
          <a:ext cx="0" cy="0"/>
          <a:chOff x="0" y="0"/>
          <a:chExt cx="0" cy="0"/>
        </a:xfrm>
      </p:grpSpPr>
      <p:pic>
        <p:nvPicPr>
          <p:cNvPr id="869" name="Google Shape;869;p100"/>
          <p:cNvPicPr preferRelativeResize="0"/>
          <p:nvPr/>
        </p:nvPicPr>
        <p:blipFill>
          <a:blip r:embed="rId3">
            <a:alphaModFix/>
          </a:blip>
          <a:stretch>
            <a:fillRect/>
          </a:stretch>
        </p:blipFill>
        <p:spPr>
          <a:xfrm>
            <a:off x="6048300" y="1156818"/>
            <a:ext cx="2806925" cy="3745883"/>
          </a:xfrm>
          <a:prstGeom prst="rect">
            <a:avLst/>
          </a:prstGeom>
          <a:noFill/>
          <a:ln>
            <a:noFill/>
          </a:ln>
        </p:spPr>
      </p:pic>
      <p:sp>
        <p:nvSpPr>
          <p:cNvPr id="870" name="Google Shape;870;p100"/>
          <p:cNvSpPr txBox="1">
            <a:spLocks noGrp="1"/>
          </p:cNvSpPr>
          <p:nvPr>
            <p:ph type="ctrTitle"/>
          </p:nvPr>
        </p:nvSpPr>
        <p:spPr>
          <a:xfrm>
            <a:off x="779100" y="450702"/>
            <a:ext cx="4960500" cy="1244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8000"/>
              <a:t>style.css</a:t>
            </a:r>
            <a:endParaRPr sz="8000"/>
          </a:p>
        </p:txBody>
      </p:sp>
      <p:sp>
        <p:nvSpPr>
          <p:cNvPr id="871" name="Google Shape;871;p100"/>
          <p:cNvSpPr/>
          <p:nvPr/>
        </p:nvSpPr>
        <p:spPr>
          <a:xfrm>
            <a:off x="783225" y="1862500"/>
            <a:ext cx="5281500" cy="3281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100"/>
          <p:cNvSpPr txBox="1"/>
          <p:nvPr/>
        </p:nvSpPr>
        <p:spPr>
          <a:xfrm>
            <a:off x="1049700" y="2044097"/>
            <a:ext cx="4874700" cy="31341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050">
                <a:solidFill>
                  <a:srgbClr val="AF33A6"/>
                </a:solidFill>
                <a:highlight>
                  <a:srgbClr val="FFFFFF"/>
                </a:highlight>
                <a:latin typeface="Consolas"/>
                <a:ea typeface="Consolas"/>
                <a:cs typeface="Consolas"/>
                <a:sym typeface="Consolas"/>
              </a:rPr>
              <a:t>.about</a:t>
            </a:r>
            <a:r>
              <a:rPr lang="en" sz="1050">
                <a:solidFill>
                  <a:srgbClr val="1A1A1A"/>
                </a:solidFill>
                <a:highlight>
                  <a:srgbClr val="FFFFFF"/>
                </a:highlight>
                <a:latin typeface="Consolas"/>
                <a:ea typeface="Consolas"/>
                <a:cs typeface="Consolas"/>
                <a:sym typeface="Consolas"/>
              </a:rPr>
              <a:t> {</a:t>
            </a:r>
            <a:endParaRPr sz="1050">
              <a:solidFill>
                <a:srgbClr val="1A1A1A"/>
              </a:solidFill>
              <a:highlight>
                <a:srgbClr val="FFFFFF"/>
              </a:highlight>
              <a:latin typeface="Consolas"/>
              <a:ea typeface="Consolas"/>
              <a:cs typeface="Consolas"/>
              <a:sym typeface="Consolas"/>
            </a:endParaRPr>
          </a:p>
          <a:p>
            <a:pPr marL="0" lvl="0" indent="0" algn="l" rtl="0">
              <a:lnSpc>
                <a:spcPct val="115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position</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relative</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marL="0" lvl="0" indent="0" algn="l" rtl="0">
              <a:lnSpc>
                <a:spcPct val="115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margin-bottom</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100</a:t>
            </a:r>
            <a:r>
              <a:rPr lang="en" sz="1050">
                <a:solidFill>
                  <a:srgbClr val="7B1FA2"/>
                </a:solidFill>
                <a:highlight>
                  <a:srgbClr val="FFFFFF"/>
                </a:highlight>
                <a:latin typeface="Consolas"/>
                <a:ea typeface="Consolas"/>
                <a:cs typeface="Consolas"/>
                <a:sym typeface="Consolas"/>
              </a:rPr>
              <a:t>px</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marL="0" lvl="0" indent="0" algn="l" rtl="0">
              <a:lnSpc>
                <a:spcPct val="115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marL="0" lvl="0" indent="0" algn="l" rtl="0">
              <a:lnSpc>
                <a:spcPct val="115000"/>
              </a:lnSpc>
              <a:spcBef>
                <a:spcPts val="0"/>
              </a:spcBef>
              <a:spcAft>
                <a:spcPts val="0"/>
              </a:spcAft>
              <a:buNone/>
            </a:pPr>
            <a:endParaRPr sz="1050">
              <a:solidFill>
                <a:srgbClr val="1A1A1A"/>
              </a:solidFill>
              <a:highlight>
                <a:srgbClr val="FFFFFF"/>
              </a:highlight>
              <a:latin typeface="Consolas"/>
              <a:ea typeface="Consolas"/>
              <a:cs typeface="Consolas"/>
              <a:sym typeface="Consolas"/>
            </a:endParaRPr>
          </a:p>
          <a:p>
            <a:pPr marL="0" lvl="0" indent="0" algn="l" rtl="0">
              <a:lnSpc>
                <a:spcPct val="115000"/>
              </a:lnSpc>
              <a:spcBef>
                <a:spcPts val="0"/>
              </a:spcBef>
              <a:spcAft>
                <a:spcPts val="0"/>
              </a:spcAft>
              <a:buNone/>
            </a:pPr>
            <a:r>
              <a:rPr lang="en" sz="1050">
                <a:solidFill>
                  <a:srgbClr val="AF33A6"/>
                </a:solidFill>
                <a:highlight>
                  <a:srgbClr val="FFFFFF"/>
                </a:highlight>
                <a:latin typeface="Consolas"/>
                <a:ea typeface="Consolas"/>
                <a:cs typeface="Consolas"/>
                <a:sym typeface="Consolas"/>
              </a:rPr>
              <a:t>.about::after</a:t>
            </a:r>
            <a:r>
              <a:rPr lang="en" sz="1050">
                <a:solidFill>
                  <a:srgbClr val="1A1A1A"/>
                </a:solidFill>
                <a:highlight>
                  <a:srgbClr val="FFFFFF"/>
                </a:highlight>
                <a:latin typeface="Consolas"/>
                <a:ea typeface="Consolas"/>
                <a:cs typeface="Consolas"/>
                <a:sym typeface="Consolas"/>
              </a:rPr>
              <a:t> {</a:t>
            </a:r>
            <a:endParaRPr sz="1050">
              <a:solidFill>
                <a:srgbClr val="1A1A1A"/>
              </a:solidFill>
              <a:highlight>
                <a:srgbClr val="FFFFFF"/>
              </a:highlight>
              <a:latin typeface="Consolas"/>
              <a:ea typeface="Consolas"/>
              <a:cs typeface="Consolas"/>
              <a:sym typeface="Consolas"/>
            </a:endParaRPr>
          </a:p>
          <a:p>
            <a:pPr marL="0" lvl="0" indent="0" algn="l" rtl="0">
              <a:lnSpc>
                <a:spcPct val="115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content</a:t>
            </a:r>
            <a:r>
              <a:rPr lang="en" sz="1050">
                <a:solidFill>
                  <a:srgbClr val="1A1A1A"/>
                </a:solidFill>
                <a:highlight>
                  <a:srgbClr val="FFFFFF"/>
                </a:highlight>
                <a:latin typeface="Consolas"/>
                <a:ea typeface="Consolas"/>
                <a:cs typeface="Consolas"/>
                <a:sym typeface="Consolas"/>
              </a:rPr>
              <a:t>: </a:t>
            </a:r>
            <a:r>
              <a:rPr lang="en" sz="1050">
                <a:solidFill>
                  <a:srgbClr val="BD7111"/>
                </a:solidFill>
                <a:highlight>
                  <a:srgbClr val="FFFFFF"/>
                </a:highlight>
                <a:latin typeface="Consolas"/>
                <a:ea typeface="Consolas"/>
                <a:cs typeface="Consolas"/>
                <a:sym typeface="Consolas"/>
              </a:rPr>
              <a:t>""</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marL="0" lvl="0" indent="0" algn="l" rtl="0">
              <a:lnSpc>
                <a:spcPct val="115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position</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absolute</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marL="0" lvl="0" indent="0" algn="l" rtl="0">
              <a:lnSpc>
                <a:spcPct val="115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right</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0</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marL="0" lvl="0" indent="0" algn="l" rtl="0">
              <a:lnSpc>
                <a:spcPct val="115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bottom</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-100</a:t>
            </a:r>
            <a:r>
              <a:rPr lang="en" sz="1050">
                <a:solidFill>
                  <a:srgbClr val="7B1FA2"/>
                </a:solidFill>
                <a:highlight>
                  <a:srgbClr val="FFFFFF"/>
                </a:highlight>
                <a:latin typeface="Consolas"/>
                <a:ea typeface="Consolas"/>
                <a:cs typeface="Consolas"/>
                <a:sym typeface="Consolas"/>
              </a:rPr>
              <a:t>px</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marL="0" lvl="0" indent="0" algn="l" rtl="0">
              <a:lnSpc>
                <a:spcPct val="115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width</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0</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marL="0" lvl="0" indent="0" algn="l" rtl="0">
              <a:lnSpc>
                <a:spcPct val="115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height</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0</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marL="0" lvl="0" indent="0" algn="l" rtl="0">
              <a:lnSpc>
                <a:spcPct val="115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border-top</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100</a:t>
            </a:r>
            <a:r>
              <a:rPr lang="en" sz="1050">
                <a:solidFill>
                  <a:srgbClr val="7B1FA2"/>
                </a:solidFill>
                <a:highlight>
                  <a:srgbClr val="FFFFFF"/>
                </a:highlight>
                <a:latin typeface="Consolas"/>
                <a:ea typeface="Consolas"/>
                <a:cs typeface="Consolas"/>
                <a:sym typeface="Consolas"/>
              </a:rPr>
              <a:t>px</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solid</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var</a:t>
            </a:r>
            <a:r>
              <a:rPr lang="en" sz="1050">
                <a:solidFill>
                  <a:srgbClr val="1A1A1A"/>
                </a:solidFill>
                <a:highlight>
                  <a:srgbClr val="FFFFFF"/>
                </a:highlight>
                <a:latin typeface="Consolas"/>
                <a:ea typeface="Consolas"/>
                <a:cs typeface="Consolas"/>
                <a:sym typeface="Consolas"/>
              </a:rPr>
              <a:t>(</a:t>
            </a:r>
            <a:r>
              <a:rPr lang="en" sz="1050">
                <a:solidFill>
                  <a:srgbClr val="333333"/>
                </a:solidFill>
                <a:highlight>
                  <a:srgbClr val="FFFFFF"/>
                </a:highlight>
                <a:latin typeface="Consolas"/>
                <a:ea typeface="Consolas"/>
                <a:cs typeface="Consolas"/>
                <a:sym typeface="Consolas"/>
              </a:rPr>
              <a:t>--primary</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marL="0" lvl="0" indent="0" algn="l" rtl="0">
              <a:lnSpc>
                <a:spcPct val="115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border-right</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100</a:t>
            </a:r>
            <a:r>
              <a:rPr lang="en" sz="1050">
                <a:solidFill>
                  <a:srgbClr val="7B1FA2"/>
                </a:solidFill>
                <a:highlight>
                  <a:srgbClr val="FFFFFF"/>
                </a:highlight>
                <a:latin typeface="Consolas"/>
                <a:ea typeface="Consolas"/>
                <a:cs typeface="Consolas"/>
                <a:sym typeface="Consolas"/>
              </a:rPr>
              <a:t>vw</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solid</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transparent</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marL="0" lvl="0" indent="0" algn="l" rtl="0">
              <a:lnSpc>
                <a:spcPct val="115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marL="0" lvl="0" indent="0" algn="l" rtl="0">
              <a:lnSpc>
                <a:spcPct val="115000"/>
              </a:lnSpc>
              <a:spcBef>
                <a:spcPts val="0"/>
              </a:spcBef>
              <a:spcAft>
                <a:spcPts val="0"/>
              </a:spcAft>
              <a:buNone/>
            </a:pPr>
            <a:endParaRPr sz="1050">
              <a:solidFill>
                <a:srgbClr val="AF33A6"/>
              </a:solidFill>
              <a:highlight>
                <a:srgbClr val="FFFFFF"/>
              </a:highlight>
              <a:latin typeface="Consolas"/>
              <a:ea typeface="Consolas"/>
              <a:cs typeface="Consolas"/>
              <a:sym typeface="Consolas"/>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gradFill>
          <a:gsLst>
            <a:gs pos="0">
              <a:srgbClr val="F4FC68"/>
            </a:gs>
            <a:gs pos="58000">
              <a:schemeClr val="accent2"/>
            </a:gs>
            <a:gs pos="100000">
              <a:schemeClr val="accent2"/>
            </a:gs>
          </a:gsLst>
          <a:path path="circle">
            <a:fillToRect l="100000" t="100000"/>
          </a:path>
          <a:tileRect r="-100000" b="-100000"/>
        </a:gradFill>
        <a:effectLst/>
      </p:bgPr>
    </p:bg>
    <p:spTree>
      <p:nvGrpSpPr>
        <p:cNvPr id="1" name="Shape 876"/>
        <p:cNvGrpSpPr/>
        <p:nvPr/>
      </p:nvGrpSpPr>
      <p:grpSpPr>
        <a:xfrm>
          <a:off x="0" y="0"/>
          <a:ext cx="0" cy="0"/>
          <a:chOff x="0" y="0"/>
          <a:chExt cx="0" cy="0"/>
        </a:xfrm>
      </p:grpSpPr>
      <p:pic>
        <p:nvPicPr>
          <p:cNvPr id="877" name="Google Shape;877;p101"/>
          <p:cNvPicPr preferRelativeResize="0"/>
          <p:nvPr/>
        </p:nvPicPr>
        <p:blipFill>
          <a:blip r:embed="rId3">
            <a:alphaModFix/>
          </a:blip>
          <a:stretch>
            <a:fillRect/>
          </a:stretch>
        </p:blipFill>
        <p:spPr>
          <a:xfrm>
            <a:off x="6048300" y="1156818"/>
            <a:ext cx="2806925" cy="3745883"/>
          </a:xfrm>
          <a:prstGeom prst="rect">
            <a:avLst/>
          </a:prstGeom>
          <a:noFill/>
          <a:ln>
            <a:noFill/>
          </a:ln>
        </p:spPr>
      </p:pic>
      <p:sp>
        <p:nvSpPr>
          <p:cNvPr id="878" name="Google Shape;878;p101"/>
          <p:cNvSpPr txBox="1">
            <a:spLocks noGrp="1"/>
          </p:cNvSpPr>
          <p:nvPr>
            <p:ph type="ctrTitle"/>
          </p:nvPr>
        </p:nvSpPr>
        <p:spPr>
          <a:xfrm>
            <a:off x="779100" y="450702"/>
            <a:ext cx="4960500" cy="1244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8000"/>
              <a:t>style.css</a:t>
            </a:r>
            <a:endParaRPr sz="8000"/>
          </a:p>
        </p:txBody>
      </p:sp>
      <p:sp>
        <p:nvSpPr>
          <p:cNvPr id="879" name="Google Shape;879;p101"/>
          <p:cNvSpPr/>
          <p:nvPr/>
        </p:nvSpPr>
        <p:spPr>
          <a:xfrm>
            <a:off x="783225" y="1862500"/>
            <a:ext cx="5281500" cy="3281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101"/>
          <p:cNvSpPr txBox="1"/>
          <p:nvPr/>
        </p:nvSpPr>
        <p:spPr>
          <a:xfrm>
            <a:off x="1049700" y="2044097"/>
            <a:ext cx="4874700" cy="29322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0"/>
              </a:spcBef>
              <a:spcAft>
                <a:spcPts val="0"/>
              </a:spcAft>
              <a:buNone/>
            </a:pPr>
            <a:r>
              <a:rPr lang="en" sz="1050">
                <a:solidFill>
                  <a:srgbClr val="AF33A6"/>
                </a:solidFill>
                <a:highlight>
                  <a:srgbClr val="FFFFFF"/>
                </a:highlight>
                <a:latin typeface="Consolas"/>
                <a:ea typeface="Consolas"/>
                <a:cs typeface="Consolas"/>
                <a:sym typeface="Consolas"/>
              </a:rPr>
              <a:t>.contact</a:t>
            </a:r>
            <a:r>
              <a:rPr lang="en" sz="1050">
                <a:solidFill>
                  <a:srgbClr val="1A1A1A"/>
                </a:solidFill>
                <a:highlight>
                  <a:srgbClr val="FFFFFF"/>
                </a:highlight>
                <a:latin typeface="Consolas"/>
                <a:ea typeface="Consolas"/>
                <a:cs typeface="Consolas"/>
                <a:sym typeface="Consolas"/>
              </a:rPr>
              <a:t> {</a:t>
            </a:r>
            <a:endParaRPr sz="1050">
              <a:solidFill>
                <a:srgbClr val="1A1A1A"/>
              </a:solidFill>
              <a:highlight>
                <a:srgbClr val="FFFFFF"/>
              </a:highlight>
              <a:latin typeface="Consolas"/>
              <a:ea typeface="Consolas"/>
              <a:cs typeface="Consolas"/>
              <a:sym typeface="Consolas"/>
            </a:endParaRPr>
          </a:p>
          <a:p>
            <a:pPr marL="0" lvl="0" indent="0" algn="l" rtl="0">
              <a:lnSpc>
                <a:spcPct val="100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position</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relative</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marL="0" lvl="0" indent="0" algn="l" rtl="0">
              <a:lnSpc>
                <a:spcPct val="100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margin-top</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100</a:t>
            </a:r>
            <a:r>
              <a:rPr lang="en" sz="1050">
                <a:solidFill>
                  <a:srgbClr val="7B1FA2"/>
                </a:solidFill>
                <a:highlight>
                  <a:srgbClr val="FFFFFF"/>
                </a:highlight>
                <a:latin typeface="Consolas"/>
                <a:ea typeface="Consolas"/>
                <a:cs typeface="Consolas"/>
                <a:sym typeface="Consolas"/>
              </a:rPr>
              <a:t>px</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marL="0" lvl="0" indent="0" algn="l" rtl="0">
              <a:lnSpc>
                <a:spcPct val="100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text-align</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center</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marL="0" lvl="0" indent="0" algn="l" rtl="0">
              <a:lnSpc>
                <a:spcPct val="100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marL="0" lvl="0" indent="0" algn="l" rtl="0">
              <a:lnSpc>
                <a:spcPct val="100000"/>
              </a:lnSpc>
              <a:spcBef>
                <a:spcPts val="0"/>
              </a:spcBef>
              <a:spcAft>
                <a:spcPts val="0"/>
              </a:spcAft>
              <a:buNone/>
            </a:pPr>
            <a:endParaRPr sz="1050">
              <a:solidFill>
                <a:srgbClr val="1A1A1A"/>
              </a:solidFill>
              <a:highlight>
                <a:srgbClr val="FFFFFF"/>
              </a:highlight>
              <a:latin typeface="Consolas"/>
              <a:ea typeface="Consolas"/>
              <a:cs typeface="Consolas"/>
              <a:sym typeface="Consolas"/>
            </a:endParaRPr>
          </a:p>
          <a:p>
            <a:pPr marL="0" lvl="0" indent="0" algn="l" rtl="0">
              <a:lnSpc>
                <a:spcPct val="100000"/>
              </a:lnSpc>
              <a:spcBef>
                <a:spcPts val="0"/>
              </a:spcBef>
              <a:spcAft>
                <a:spcPts val="0"/>
              </a:spcAft>
              <a:buNone/>
            </a:pPr>
            <a:r>
              <a:rPr lang="en" sz="1050">
                <a:solidFill>
                  <a:srgbClr val="AF33A6"/>
                </a:solidFill>
                <a:highlight>
                  <a:srgbClr val="FFFFFF"/>
                </a:highlight>
                <a:latin typeface="Consolas"/>
                <a:ea typeface="Consolas"/>
                <a:cs typeface="Consolas"/>
                <a:sym typeface="Consolas"/>
              </a:rPr>
              <a:t>.contact::before</a:t>
            </a:r>
            <a:r>
              <a:rPr lang="en" sz="1050">
                <a:solidFill>
                  <a:srgbClr val="1A1A1A"/>
                </a:solidFill>
                <a:highlight>
                  <a:srgbClr val="FFFFFF"/>
                </a:highlight>
                <a:latin typeface="Consolas"/>
                <a:ea typeface="Consolas"/>
                <a:cs typeface="Consolas"/>
                <a:sym typeface="Consolas"/>
              </a:rPr>
              <a:t> {</a:t>
            </a:r>
            <a:endParaRPr sz="1050">
              <a:solidFill>
                <a:srgbClr val="1A1A1A"/>
              </a:solidFill>
              <a:highlight>
                <a:srgbClr val="FFFFFF"/>
              </a:highlight>
              <a:latin typeface="Consolas"/>
              <a:ea typeface="Consolas"/>
              <a:cs typeface="Consolas"/>
              <a:sym typeface="Consolas"/>
            </a:endParaRPr>
          </a:p>
          <a:p>
            <a:pPr marL="0" lvl="0" indent="0" algn="l" rtl="0">
              <a:lnSpc>
                <a:spcPct val="100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content</a:t>
            </a:r>
            <a:r>
              <a:rPr lang="en" sz="1050">
                <a:solidFill>
                  <a:srgbClr val="1A1A1A"/>
                </a:solidFill>
                <a:highlight>
                  <a:srgbClr val="FFFFFF"/>
                </a:highlight>
                <a:latin typeface="Consolas"/>
                <a:ea typeface="Consolas"/>
                <a:cs typeface="Consolas"/>
                <a:sym typeface="Consolas"/>
              </a:rPr>
              <a:t>: </a:t>
            </a:r>
            <a:r>
              <a:rPr lang="en" sz="1050">
                <a:solidFill>
                  <a:srgbClr val="BD7111"/>
                </a:solidFill>
                <a:highlight>
                  <a:srgbClr val="FFFFFF"/>
                </a:highlight>
                <a:latin typeface="Consolas"/>
                <a:ea typeface="Consolas"/>
                <a:cs typeface="Consolas"/>
                <a:sym typeface="Consolas"/>
              </a:rPr>
              <a:t>""</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marL="0" lvl="0" indent="0" algn="l" rtl="0">
              <a:lnSpc>
                <a:spcPct val="100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position</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absolute</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marL="0" lvl="0" indent="0" algn="l" rtl="0">
              <a:lnSpc>
                <a:spcPct val="100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right</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0</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marL="0" lvl="0" indent="0" algn="l" rtl="0">
              <a:lnSpc>
                <a:spcPct val="100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top</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-100</a:t>
            </a:r>
            <a:r>
              <a:rPr lang="en" sz="1050">
                <a:solidFill>
                  <a:srgbClr val="7B1FA2"/>
                </a:solidFill>
                <a:highlight>
                  <a:srgbClr val="FFFFFF"/>
                </a:highlight>
                <a:latin typeface="Consolas"/>
                <a:ea typeface="Consolas"/>
                <a:cs typeface="Consolas"/>
                <a:sym typeface="Consolas"/>
              </a:rPr>
              <a:t>px</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marL="0" lvl="0" indent="0" algn="l" rtl="0">
              <a:lnSpc>
                <a:spcPct val="100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width</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0</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marL="0" lvl="0" indent="0" algn="l" rtl="0">
              <a:lnSpc>
                <a:spcPct val="100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height</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0</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marL="0" lvl="0" indent="0" algn="l" rtl="0">
              <a:lnSpc>
                <a:spcPct val="100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border-bottom</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100</a:t>
            </a:r>
            <a:r>
              <a:rPr lang="en" sz="1050">
                <a:solidFill>
                  <a:srgbClr val="7B1FA2"/>
                </a:solidFill>
                <a:highlight>
                  <a:srgbClr val="FFFFFF"/>
                </a:highlight>
                <a:latin typeface="Consolas"/>
                <a:ea typeface="Consolas"/>
                <a:cs typeface="Consolas"/>
                <a:sym typeface="Consolas"/>
              </a:rPr>
              <a:t>px</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solid</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var</a:t>
            </a:r>
            <a:r>
              <a:rPr lang="en" sz="1050">
                <a:solidFill>
                  <a:srgbClr val="1A1A1A"/>
                </a:solidFill>
                <a:highlight>
                  <a:srgbClr val="FFFFFF"/>
                </a:highlight>
                <a:latin typeface="Consolas"/>
                <a:ea typeface="Consolas"/>
                <a:cs typeface="Consolas"/>
                <a:sym typeface="Consolas"/>
              </a:rPr>
              <a:t>(</a:t>
            </a:r>
            <a:r>
              <a:rPr lang="en" sz="1050">
                <a:solidFill>
                  <a:srgbClr val="333333"/>
                </a:solidFill>
                <a:highlight>
                  <a:srgbClr val="FFFFFF"/>
                </a:highlight>
                <a:latin typeface="Consolas"/>
                <a:ea typeface="Consolas"/>
                <a:cs typeface="Consolas"/>
                <a:sym typeface="Consolas"/>
              </a:rPr>
              <a:t>--primary</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marL="0" lvl="0" indent="0" algn="l" rtl="0">
              <a:lnSpc>
                <a:spcPct val="100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border-left</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100</a:t>
            </a:r>
            <a:r>
              <a:rPr lang="en" sz="1050">
                <a:solidFill>
                  <a:srgbClr val="7B1FA2"/>
                </a:solidFill>
                <a:highlight>
                  <a:srgbClr val="FFFFFF"/>
                </a:highlight>
                <a:latin typeface="Consolas"/>
                <a:ea typeface="Consolas"/>
                <a:cs typeface="Consolas"/>
                <a:sym typeface="Consolas"/>
              </a:rPr>
              <a:t>vw</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solid</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transparent</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marL="0" lvl="0" indent="0" algn="l" rtl="0">
              <a:lnSpc>
                <a:spcPct val="100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marL="0" lvl="0" indent="0" algn="l" rtl="0">
              <a:lnSpc>
                <a:spcPct val="100000"/>
              </a:lnSpc>
              <a:spcBef>
                <a:spcPts val="0"/>
              </a:spcBef>
              <a:spcAft>
                <a:spcPts val="0"/>
              </a:spcAft>
              <a:buNone/>
            </a:pPr>
            <a:endParaRPr sz="1050">
              <a:solidFill>
                <a:srgbClr val="AF33A6"/>
              </a:solidFill>
              <a:highlight>
                <a:srgbClr val="FFFFFF"/>
              </a:highlight>
              <a:latin typeface="Consolas"/>
              <a:ea typeface="Consolas"/>
              <a:cs typeface="Consolas"/>
              <a:sym typeface="Consolas"/>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gradFill>
          <a:gsLst>
            <a:gs pos="0">
              <a:srgbClr val="44506E"/>
            </a:gs>
            <a:gs pos="58000">
              <a:schemeClr val="dk1"/>
            </a:gs>
            <a:gs pos="100000">
              <a:schemeClr val="dk1"/>
            </a:gs>
          </a:gsLst>
          <a:path path="circle">
            <a:fillToRect l="100000" t="100000"/>
          </a:path>
          <a:tileRect r="-100000" b="-100000"/>
        </a:gradFill>
        <a:effectLst/>
      </p:bgPr>
    </p:bg>
    <p:spTree>
      <p:nvGrpSpPr>
        <p:cNvPr id="1" name="Shape 884"/>
        <p:cNvGrpSpPr/>
        <p:nvPr/>
      </p:nvGrpSpPr>
      <p:grpSpPr>
        <a:xfrm>
          <a:off x="0" y="0"/>
          <a:ext cx="0" cy="0"/>
          <a:chOff x="0" y="0"/>
          <a:chExt cx="0" cy="0"/>
        </a:xfrm>
      </p:grpSpPr>
      <p:sp>
        <p:nvSpPr>
          <p:cNvPr id="885" name="Google Shape;885;p102"/>
          <p:cNvSpPr txBox="1">
            <a:spLocks noGrp="1"/>
          </p:cNvSpPr>
          <p:nvPr>
            <p:ph type="ctrTitle"/>
          </p:nvPr>
        </p:nvSpPr>
        <p:spPr>
          <a:xfrm>
            <a:off x="779100" y="984950"/>
            <a:ext cx="6957300" cy="1572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styles.css</a:t>
            </a:r>
            <a:endParaRPr/>
          </a:p>
          <a:p>
            <a:pPr marL="0" lvl="0" indent="0" algn="l" rtl="0">
              <a:spcBef>
                <a:spcPts val="0"/>
              </a:spcBef>
              <a:spcAft>
                <a:spcPts val="0"/>
              </a:spcAft>
              <a:buNone/>
            </a:pPr>
            <a:endParaRPr sz="5000"/>
          </a:p>
        </p:txBody>
      </p:sp>
      <p:sp>
        <p:nvSpPr>
          <p:cNvPr id="886" name="Google Shape;886;p102"/>
          <p:cNvSpPr/>
          <p:nvPr/>
        </p:nvSpPr>
        <p:spPr>
          <a:xfrm>
            <a:off x="783225" y="2120200"/>
            <a:ext cx="5281500" cy="1885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102"/>
          <p:cNvSpPr txBox="1"/>
          <p:nvPr/>
        </p:nvSpPr>
        <p:spPr>
          <a:xfrm>
            <a:off x="1049700" y="2300775"/>
            <a:ext cx="4874700" cy="16473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050">
                <a:solidFill>
                  <a:srgbClr val="AF33A6"/>
                </a:solidFill>
                <a:highlight>
                  <a:srgbClr val="FFFFFF"/>
                </a:highlight>
                <a:latin typeface="Consolas"/>
                <a:ea typeface="Consolas"/>
                <a:cs typeface="Consolas"/>
                <a:sym typeface="Consolas"/>
              </a:rPr>
              <a:t>:root</a:t>
            </a:r>
            <a:r>
              <a:rPr lang="en" sz="1050">
                <a:solidFill>
                  <a:srgbClr val="1A1A1A"/>
                </a:solidFill>
                <a:highlight>
                  <a:srgbClr val="FFFFFF"/>
                </a:highlight>
                <a:latin typeface="Consolas"/>
                <a:ea typeface="Consolas"/>
                <a:cs typeface="Consolas"/>
                <a:sym typeface="Consolas"/>
              </a:rPr>
              <a:t> {</a:t>
            </a:r>
            <a:endParaRPr sz="1050">
              <a:solidFill>
                <a:srgbClr val="1A1A1A"/>
              </a:solidFill>
              <a:highlight>
                <a:srgbClr val="FFFFFF"/>
              </a:highlight>
              <a:latin typeface="Consolas"/>
              <a:ea typeface="Consolas"/>
              <a:cs typeface="Consolas"/>
              <a:sym typeface="Consolas"/>
            </a:endParaRPr>
          </a:p>
          <a:p>
            <a:pPr marL="0" lvl="0" indent="0" algn="l" rtl="0">
              <a:lnSpc>
                <a:spcPct val="115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33333"/>
                </a:solidFill>
                <a:highlight>
                  <a:srgbClr val="FFFFFF"/>
                </a:highlight>
                <a:latin typeface="Consolas"/>
                <a:ea typeface="Consolas"/>
                <a:cs typeface="Consolas"/>
                <a:sym typeface="Consolas"/>
              </a:rPr>
              <a:t>--primary</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red</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marL="0" lvl="0" indent="0" algn="l" rtl="0">
              <a:lnSpc>
                <a:spcPct val="115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33333"/>
                </a:solidFill>
                <a:highlight>
                  <a:srgbClr val="FFFFFF"/>
                </a:highlight>
                <a:latin typeface="Consolas"/>
                <a:ea typeface="Consolas"/>
                <a:cs typeface="Consolas"/>
                <a:sym typeface="Consolas"/>
              </a:rPr>
              <a:t>--dk-grey</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#333</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marL="0" lvl="0" indent="0" algn="l" rtl="0">
              <a:lnSpc>
                <a:spcPct val="115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33333"/>
                </a:solidFill>
                <a:highlight>
                  <a:srgbClr val="FFFFFF"/>
                </a:highlight>
                <a:latin typeface="Consolas"/>
                <a:ea typeface="Consolas"/>
                <a:cs typeface="Consolas"/>
                <a:sym typeface="Consolas"/>
              </a:rPr>
              <a:t>--max-width</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960</a:t>
            </a:r>
            <a:r>
              <a:rPr lang="en" sz="1050">
                <a:solidFill>
                  <a:srgbClr val="7B1FA2"/>
                </a:solidFill>
                <a:highlight>
                  <a:srgbClr val="FFFFFF"/>
                </a:highlight>
                <a:latin typeface="Consolas"/>
                <a:ea typeface="Consolas"/>
                <a:cs typeface="Consolas"/>
                <a:sym typeface="Consolas"/>
              </a:rPr>
              <a:t>px</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marL="0" lvl="0" indent="0" algn="l" rtl="0">
              <a:lnSpc>
                <a:spcPct val="115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33333"/>
                </a:solidFill>
                <a:highlight>
                  <a:srgbClr val="FFFFFF"/>
                </a:highlight>
                <a:latin typeface="Consolas"/>
                <a:ea typeface="Consolas"/>
                <a:cs typeface="Consolas"/>
                <a:sym typeface="Consolas"/>
              </a:rPr>
              <a:t>--spacing</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4</a:t>
            </a:r>
            <a:r>
              <a:rPr lang="en" sz="1050">
                <a:solidFill>
                  <a:srgbClr val="7B1FA2"/>
                </a:solidFill>
                <a:highlight>
                  <a:srgbClr val="FFFFFF"/>
                </a:highlight>
                <a:latin typeface="Consolas"/>
                <a:ea typeface="Consolas"/>
                <a:cs typeface="Consolas"/>
                <a:sym typeface="Consolas"/>
              </a:rPr>
              <a:t>rem</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marL="0" lvl="0" indent="0" algn="l" rtl="0">
              <a:lnSpc>
                <a:spcPct val="115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33333"/>
                </a:solidFill>
                <a:highlight>
                  <a:srgbClr val="FFFFFF"/>
                </a:highlight>
                <a:latin typeface="Consolas"/>
                <a:ea typeface="Consolas"/>
                <a:cs typeface="Consolas"/>
                <a:sym typeface="Consolas"/>
              </a:rPr>
              <a:t>--img-width</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350</a:t>
            </a:r>
            <a:r>
              <a:rPr lang="en" sz="1050">
                <a:solidFill>
                  <a:srgbClr val="7B1FA2"/>
                </a:solidFill>
                <a:highlight>
                  <a:srgbClr val="FFFFFF"/>
                </a:highlight>
                <a:latin typeface="Consolas"/>
                <a:ea typeface="Consolas"/>
                <a:cs typeface="Consolas"/>
                <a:sym typeface="Consolas"/>
              </a:rPr>
              <a:t>px</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marL="0" lvl="0" indent="0" algn="l" rtl="0">
              <a:lnSpc>
                <a:spcPct val="115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marL="0" lvl="0" indent="0" algn="l" rtl="0">
              <a:lnSpc>
                <a:spcPct val="115000"/>
              </a:lnSpc>
              <a:spcBef>
                <a:spcPts val="0"/>
              </a:spcBef>
              <a:spcAft>
                <a:spcPts val="0"/>
              </a:spcAft>
              <a:buNone/>
            </a:pPr>
            <a:endParaRPr sz="1050">
              <a:solidFill>
                <a:srgbClr val="AF33A6"/>
              </a:solidFill>
              <a:highlight>
                <a:srgbClr val="FFFFFF"/>
              </a:highlight>
              <a:latin typeface="Consolas"/>
              <a:ea typeface="Consolas"/>
              <a:cs typeface="Consolas"/>
              <a:sym typeface="Consolas"/>
            </a:endParaRPr>
          </a:p>
        </p:txBody>
      </p:sp>
      <p:grpSp>
        <p:nvGrpSpPr>
          <p:cNvPr id="888" name="Google Shape;888;p102"/>
          <p:cNvGrpSpPr/>
          <p:nvPr/>
        </p:nvGrpSpPr>
        <p:grpSpPr>
          <a:xfrm>
            <a:off x="6288171" y="1195994"/>
            <a:ext cx="2714848" cy="3653541"/>
            <a:chOff x="6092896" y="1233444"/>
            <a:chExt cx="2714848" cy="3653541"/>
          </a:xfrm>
        </p:grpSpPr>
        <p:pic>
          <p:nvPicPr>
            <p:cNvPr id="889" name="Google Shape;889;p102"/>
            <p:cNvPicPr preferRelativeResize="0"/>
            <p:nvPr/>
          </p:nvPicPr>
          <p:blipFill>
            <a:blip r:embed="rId3">
              <a:alphaModFix/>
            </a:blip>
            <a:stretch>
              <a:fillRect/>
            </a:stretch>
          </p:blipFill>
          <p:spPr>
            <a:xfrm>
              <a:off x="6092896" y="1233444"/>
              <a:ext cx="2714848" cy="3653541"/>
            </a:xfrm>
            <a:prstGeom prst="rect">
              <a:avLst/>
            </a:prstGeom>
            <a:noFill/>
            <a:ln>
              <a:noFill/>
            </a:ln>
          </p:spPr>
        </p:pic>
        <p:pic>
          <p:nvPicPr>
            <p:cNvPr id="890" name="Google Shape;890;p102"/>
            <p:cNvPicPr preferRelativeResize="0"/>
            <p:nvPr/>
          </p:nvPicPr>
          <p:blipFill>
            <a:blip r:embed="rId4">
              <a:alphaModFix/>
            </a:blip>
            <a:stretch>
              <a:fillRect/>
            </a:stretch>
          </p:blipFill>
          <p:spPr>
            <a:xfrm>
              <a:off x="7313796" y="1855508"/>
              <a:ext cx="232462" cy="156560"/>
            </a:xfrm>
            <a:prstGeom prst="rect">
              <a:avLst/>
            </a:prstGeom>
            <a:noFill/>
            <a:ln>
              <a:noFill/>
            </a:ln>
          </p:spPr>
        </p:pic>
      </p:gr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gradFill>
          <a:gsLst>
            <a:gs pos="0">
              <a:srgbClr val="44506E"/>
            </a:gs>
            <a:gs pos="58000">
              <a:schemeClr val="dk1"/>
            </a:gs>
            <a:gs pos="100000">
              <a:schemeClr val="dk1"/>
            </a:gs>
          </a:gsLst>
          <a:path path="circle">
            <a:fillToRect l="100000" t="100000"/>
          </a:path>
          <a:tileRect r="-100000" b="-100000"/>
        </a:gradFill>
        <a:effectLst/>
      </p:bgPr>
    </p:bg>
    <p:spTree>
      <p:nvGrpSpPr>
        <p:cNvPr id="1" name="Shape 894"/>
        <p:cNvGrpSpPr/>
        <p:nvPr/>
      </p:nvGrpSpPr>
      <p:grpSpPr>
        <a:xfrm>
          <a:off x="0" y="0"/>
          <a:ext cx="0" cy="0"/>
          <a:chOff x="0" y="0"/>
          <a:chExt cx="0" cy="0"/>
        </a:xfrm>
      </p:grpSpPr>
      <p:sp>
        <p:nvSpPr>
          <p:cNvPr id="895" name="Google Shape;895;p103"/>
          <p:cNvSpPr txBox="1">
            <a:spLocks noGrp="1"/>
          </p:cNvSpPr>
          <p:nvPr>
            <p:ph type="ctrTitle"/>
          </p:nvPr>
        </p:nvSpPr>
        <p:spPr>
          <a:xfrm>
            <a:off x="779100" y="984950"/>
            <a:ext cx="6957300" cy="1572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styles.css</a:t>
            </a:r>
            <a:endParaRPr/>
          </a:p>
          <a:p>
            <a:pPr marL="0" lvl="0" indent="0" algn="l" rtl="0">
              <a:spcBef>
                <a:spcPts val="0"/>
              </a:spcBef>
              <a:spcAft>
                <a:spcPts val="0"/>
              </a:spcAft>
              <a:buNone/>
            </a:pPr>
            <a:endParaRPr sz="5000"/>
          </a:p>
        </p:txBody>
      </p:sp>
      <p:sp>
        <p:nvSpPr>
          <p:cNvPr id="896" name="Google Shape;896;p103"/>
          <p:cNvSpPr/>
          <p:nvPr/>
        </p:nvSpPr>
        <p:spPr>
          <a:xfrm>
            <a:off x="783225" y="2120200"/>
            <a:ext cx="5281500" cy="1885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103"/>
          <p:cNvSpPr txBox="1"/>
          <p:nvPr/>
        </p:nvSpPr>
        <p:spPr>
          <a:xfrm>
            <a:off x="1049700" y="2300775"/>
            <a:ext cx="4874700" cy="18333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050">
                <a:solidFill>
                  <a:srgbClr val="398BC9"/>
                </a:solidFill>
                <a:highlight>
                  <a:srgbClr val="FFFFFF"/>
                </a:highlight>
                <a:latin typeface="Consolas"/>
                <a:ea typeface="Consolas"/>
                <a:cs typeface="Consolas"/>
                <a:sym typeface="Consolas"/>
              </a:rPr>
              <a:t>h1</a:t>
            </a:r>
            <a:r>
              <a:rPr lang="en" sz="1050">
                <a:solidFill>
                  <a:srgbClr val="1A1A1A"/>
                </a:solidFill>
                <a:highlight>
                  <a:srgbClr val="FFFFFF"/>
                </a:highlight>
                <a:latin typeface="Consolas"/>
                <a:ea typeface="Consolas"/>
                <a:cs typeface="Consolas"/>
                <a:sym typeface="Consolas"/>
              </a:rPr>
              <a:t> {</a:t>
            </a:r>
            <a:endParaRPr sz="1050">
              <a:solidFill>
                <a:srgbClr val="1A1A1A"/>
              </a:solidFill>
              <a:highlight>
                <a:srgbClr val="FFFFFF"/>
              </a:highlight>
              <a:latin typeface="Consolas"/>
              <a:ea typeface="Consolas"/>
              <a:cs typeface="Consolas"/>
              <a:sym typeface="Consolas"/>
            </a:endParaRPr>
          </a:p>
          <a:p>
            <a:pPr marL="0" lvl="0" indent="0" algn="l" rtl="0">
              <a:lnSpc>
                <a:spcPct val="115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margin-bottom</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var</a:t>
            </a:r>
            <a:r>
              <a:rPr lang="en" sz="1050">
                <a:solidFill>
                  <a:srgbClr val="1A1A1A"/>
                </a:solidFill>
                <a:highlight>
                  <a:srgbClr val="FFFFFF"/>
                </a:highlight>
                <a:latin typeface="Consolas"/>
                <a:ea typeface="Consolas"/>
                <a:cs typeface="Consolas"/>
                <a:sym typeface="Consolas"/>
              </a:rPr>
              <a:t>(</a:t>
            </a:r>
            <a:r>
              <a:rPr lang="en" sz="1050">
                <a:solidFill>
                  <a:srgbClr val="333333"/>
                </a:solidFill>
                <a:highlight>
                  <a:srgbClr val="FFFFFF"/>
                </a:highlight>
                <a:latin typeface="Consolas"/>
                <a:ea typeface="Consolas"/>
                <a:cs typeface="Consolas"/>
                <a:sym typeface="Consolas"/>
              </a:rPr>
              <a:t>--spacing</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marL="0" lvl="0" indent="0" algn="l" rtl="0">
              <a:lnSpc>
                <a:spcPct val="115000"/>
              </a:lnSpc>
              <a:spcBef>
                <a:spcPts val="0"/>
              </a:spcBef>
              <a:spcAft>
                <a:spcPts val="0"/>
              </a:spcAft>
              <a:buNone/>
            </a:pPr>
            <a:r>
              <a:rPr lang="en" sz="1050">
                <a:solidFill>
                  <a:srgbClr val="1A1A1A"/>
                </a:solidFill>
                <a:highlight>
                  <a:srgbClr val="FFFF00"/>
                </a:highlight>
                <a:latin typeface="Consolas"/>
                <a:ea typeface="Consolas"/>
                <a:cs typeface="Consolas"/>
                <a:sym typeface="Consolas"/>
              </a:rPr>
              <a:t>    </a:t>
            </a:r>
            <a:r>
              <a:rPr lang="en" sz="1050">
                <a:solidFill>
                  <a:srgbClr val="3F831E"/>
                </a:solidFill>
                <a:highlight>
                  <a:srgbClr val="FFFF00"/>
                </a:highlight>
                <a:latin typeface="Consolas"/>
                <a:ea typeface="Consolas"/>
                <a:cs typeface="Consolas"/>
                <a:sym typeface="Consolas"/>
              </a:rPr>
              <a:t>font-size</a:t>
            </a:r>
            <a:r>
              <a:rPr lang="en" sz="1050">
                <a:solidFill>
                  <a:srgbClr val="1A1A1A"/>
                </a:solidFill>
                <a:highlight>
                  <a:srgbClr val="FFFF00"/>
                </a:highlight>
                <a:latin typeface="Consolas"/>
                <a:ea typeface="Consolas"/>
                <a:cs typeface="Consolas"/>
                <a:sym typeface="Consolas"/>
              </a:rPr>
              <a:t>: clamp(</a:t>
            </a:r>
            <a:r>
              <a:rPr lang="en" sz="1050">
                <a:solidFill>
                  <a:srgbClr val="398BC9"/>
                </a:solidFill>
                <a:highlight>
                  <a:srgbClr val="FFFF00"/>
                </a:highlight>
                <a:latin typeface="Consolas"/>
                <a:ea typeface="Consolas"/>
                <a:cs typeface="Consolas"/>
                <a:sym typeface="Consolas"/>
              </a:rPr>
              <a:t>3</a:t>
            </a:r>
            <a:r>
              <a:rPr lang="en" sz="1050">
                <a:solidFill>
                  <a:srgbClr val="7B1FA2"/>
                </a:solidFill>
                <a:highlight>
                  <a:srgbClr val="FFFF00"/>
                </a:highlight>
                <a:latin typeface="Consolas"/>
                <a:ea typeface="Consolas"/>
                <a:cs typeface="Consolas"/>
                <a:sym typeface="Consolas"/>
              </a:rPr>
              <a:t>rem</a:t>
            </a:r>
            <a:r>
              <a:rPr lang="en" sz="1050">
                <a:solidFill>
                  <a:srgbClr val="1A1A1A"/>
                </a:solidFill>
                <a:highlight>
                  <a:srgbClr val="FFFF00"/>
                </a:highlight>
                <a:latin typeface="Consolas"/>
                <a:ea typeface="Consolas"/>
                <a:cs typeface="Consolas"/>
                <a:sym typeface="Consolas"/>
              </a:rPr>
              <a:t>, </a:t>
            </a:r>
            <a:r>
              <a:rPr lang="en" sz="1050">
                <a:solidFill>
                  <a:srgbClr val="398BC9"/>
                </a:solidFill>
                <a:highlight>
                  <a:srgbClr val="FFFF00"/>
                </a:highlight>
                <a:latin typeface="Consolas"/>
                <a:ea typeface="Consolas"/>
                <a:cs typeface="Consolas"/>
                <a:sym typeface="Consolas"/>
              </a:rPr>
              <a:t>5</a:t>
            </a:r>
            <a:r>
              <a:rPr lang="en" sz="1050">
                <a:solidFill>
                  <a:srgbClr val="7B1FA2"/>
                </a:solidFill>
                <a:highlight>
                  <a:srgbClr val="FFFF00"/>
                </a:highlight>
                <a:latin typeface="Consolas"/>
                <a:ea typeface="Consolas"/>
                <a:cs typeface="Consolas"/>
                <a:sym typeface="Consolas"/>
              </a:rPr>
              <a:t>vw</a:t>
            </a:r>
            <a:r>
              <a:rPr lang="en" sz="1050">
                <a:solidFill>
                  <a:srgbClr val="1A1A1A"/>
                </a:solidFill>
                <a:highlight>
                  <a:srgbClr val="FFFF00"/>
                </a:highlight>
                <a:latin typeface="Consolas"/>
                <a:ea typeface="Consolas"/>
                <a:cs typeface="Consolas"/>
                <a:sym typeface="Consolas"/>
              </a:rPr>
              <a:t>, </a:t>
            </a:r>
            <a:r>
              <a:rPr lang="en" sz="1050">
                <a:solidFill>
                  <a:srgbClr val="398BC9"/>
                </a:solidFill>
                <a:highlight>
                  <a:srgbClr val="FFFF00"/>
                </a:highlight>
                <a:latin typeface="Consolas"/>
                <a:ea typeface="Consolas"/>
                <a:cs typeface="Consolas"/>
                <a:sym typeface="Consolas"/>
              </a:rPr>
              <a:t>200</a:t>
            </a:r>
            <a:r>
              <a:rPr lang="en" sz="1050">
                <a:solidFill>
                  <a:srgbClr val="7B1FA2"/>
                </a:solidFill>
                <a:highlight>
                  <a:srgbClr val="FFFF00"/>
                </a:highlight>
                <a:latin typeface="Consolas"/>
                <a:ea typeface="Consolas"/>
                <a:cs typeface="Consolas"/>
                <a:sym typeface="Consolas"/>
              </a:rPr>
              <a:t>rem</a:t>
            </a:r>
            <a:r>
              <a:rPr lang="en" sz="1050">
                <a:solidFill>
                  <a:srgbClr val="1A1A1A"/>
                </a:solidFill>
                <a:highlight>
                  <a:srgbClr val="FFFF00"/>
                </a:highlight>
                <a:latin typeface="Consolas"/>
                <a:ea typeface="Consolas"/>
                <a:cs typeface="Consolas"/>
                <a:sym typeface="Consolas"/>
              </a:rPr>
              <a:t>);</a:t>
            </a:r>
            <a:endParaRPr sz="1050">
              <a:solidFill>
                <a:srgbClr val="1A1A1A"/>
              </a:solidFill>
              <a:highlight>
                <a:srgbClr val="FFFF00"/>
              </a:highlight>
              <a:latin typeface="Consolas"/>
              <a:ea typeface="Consolas"/>
              <a:cs typeface="Consolas"/>
              <a:sym typeface="Consolas"/>
            </a:endParaRPr>
          </a:p>
          <a:p>
            <a:pPr marL="0" lvl="0" indent="0" algn="l" rtl="0">
              <a:lnSpc>
                <a:spcPct val="115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font-weight</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bold</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marL="0" lvl="0" indent="0" algn="l" rtl="0">
              <a:lnSpc>
                <a:spcPct val="115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line-height</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1.4</a:t>
            </a:r>
            <a:r>
              <a:rPr lang="en" sz="1050">
                <a:solidFill>
                  <a:srgbClr val="7B1FA2"/>
                </a:solidFill>
                <a:highlight>
                  <a:srgbClr val="FFFFFF"/>
                </a:highlight>
                <a:latin typeface="Consolas"/>
                <a:ea typeface="Consolas"/>
                <a:cs typeface="Consolas"/>
                <a:sym typeface="Consolas"/>
              </a:rPr>
              <a:t>em</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marL="0" lvl="0" indent="0" algn="l" rtl="0">
              <a:lnSpc>
                <a:spcPct val="115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color</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var</a:t>
            </a:r>
            <a:r>
              <a:rPr lang="en" sz="1050">
                <a:solidFill>
                  <a:srgbClr val="1A1A1A"/>
                </a:solidFill>
                <a:highlight>
                  <a:srgbClr val="FFFFFF"/>
                </a:highlight>
                <a:latin typeface="Consolas"/>
                <a:ea typeface="Consolas"/>
                <a:cs typeface="Consolas"/>
                <a:sym typeface="Consolas"/>
              </a:rPr>
              <a:t>(</a:t>
            </a:r>
            <a:r>
              <a:rPr lang="en" sz="1050">
                <a:solidFill>
                  <a:srgbClr val="333333"/>
                </a:solidFill>
                <a:highlight>
                  <a:srgbClr val="FFFFFF"/>
                </a:highlight>
                <a:latin typeface="Consolas"/>
                <a:ea typeface="Consolas"/>
                <a:cs typeface="Consolas"/>
                <a:sym typeface="Consolas"/>
              </a:rPr>
              <a:t>--dk-grey</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marL="0" lvl="0" indent="0" algn="l" rtl="0">
              <a:lnSpc>
                <a:spcPct val="115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marL="0" lvl="0" indent="0" algn="l" rtl="0">
              <a:lnSpc>
                <a:spcPct val="115000"/>
              </a:lnSpc>
              <a:spcBef>
                <a:spcPts val="0"/>
              </a:spcBef>
              <a:spcAft>
                <a:spcPts val="0"/>
              </a:spcAft>
              <a:buNone/>
            </a:pPr>
            <a:endParaRPr sz="1050">
              <a:solidFill>
                <a:srgbClr val="AF33A6"/>
              </a:solidFill>
              <a:highlight>
                <a:srgbClr val="FFFFFF"/>
              </a:highlight>
              <a:latin typeface="Consolas"/>
              <a:ea typeface="Consolas"/>
              <a:cs typeface="Consolas"/>
              <a:sym typeface="Consolas"/>
            </a:endParaRPr>
          </a:p>
          <a:p>
            <a:pPr marL="0" lvl="0" indent="0" algn="l" rtl="0">
              <a:lnSpc>
                <a:spcPct val="115000"/>
              </a:lnSpc>
              <a:spcBef>
                <a:spcPts val="0"/>
              </a:spcBef>
              <a:spcAft>
                <a:spcPts val="0"/>
              </a:spcAft>
              <a:buNone/>
            </a:pPr>
            <a:endParaRPr sz="1050">
              <a:solidFill>
                <a:srgbClr val="AF33A6"/>
              </a:solidFill>
              <a:highlight>
                <a:srgbClr val="FFFFFF"/>
              </a:highlight>
              <a:latin typeface="Consolas"/>
              <a:ea typeface="Consolas"/>
              <a:cs typeface="Consolas"/>
              <a:sym typeface="Consolas"/>
            </a:endParaRPr>
          </a:p>
        </p:txBody>
      </p:sp>
      <p:grpSp>
        <p:nvGrpSpPr>
          <p:cNvPr id="898" name="Google Shape;898;p103"/>
          <p:cNvGrpSpPr/>
          <p:nvPr/>
        </p:nvGrpSpPr>
        <p:grpSpPr>
          <a:xfrm>
            <a:off x="6288171" y="1195994"/>
            <a:ext cx="2714848" cy="3653541"/>
            <a:chOff x="6092896" y="1233444"/>
            <a:chExt cx="2714848" cy="3653541"/>
          </a:xfrm>
        </p:grpSpPr>
        <p:pic>
          <p:nvPicPr>
            <p:cNvPr id="899" name="Google Shape;899;p103"/>
            <p:cNvPicPr preferRelativeResize="0"/>
            <p:nvPr/>
          </p:nvPicPr>
          <p:blipFill>
            <a:blip r:embed="rId3">
              <a:alphaModFix/>
            </a:blip>
            <a:stretch>
              <a:fillRect/>
            </a:stretch>
          </p:blipFill>
          <p:spPr>
            <a:xfrm>
              <a:off x="6092896" y="1233444"/>
              <a:ext cx="2714848" cy="3653541"/>
            </a:xfrm>
            <a:prstGeom prst="rect">
              <a:avLst/>
            </a:prstGeom>
            <a:noFill/>
            <a:ln>
              <a:noFill/>
            </a:ln>
          </p:spPr>
        </p:pic>
        <p:pic>
          <p:nvPicPr>
            <p:cNvPr id="900" name="Google Shape;900;p103"/>
            <p:cNvPicPr preferRelativeResize="0"/>
            <p:nvPr/>
          </p:nvPicPr>
          <p:blipFill>
            <a:blip r:embed="rId4">
              <a:alphaModFix/>
            </a:blip>
            <a:stretch>
              <a:fillRect/>
            </a:stretch>
          </p:blipFill>
          <p:spPr>
            <a:xfrm>
              <a:off x="7313796" y="1855508"/>
              <a:ext cx="232462" cy="156560"/>
            </a:xfrm>
            <a:prstGeom prst="rect">
              <a:avLst/>
            </a:prstGeom>
            <a:noFill/>
            <a:ln>
              <a:noFill/>
            </a:ln>
          </p:spPr>
        </p:pic>
      </p:gr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04"/>
        <p:cNvGrpSpPr/>
        <p:nvPr/>
      </p:nvGrpSpPr>
      <p:grpSpPr>
        <a:xfrm>
          <a:off x="0" y="0"/>
          <a:ext cx="0" cy="0"/>
          <a:chOff x="0" y="0"/>
          <a:chExt cx="0" cy="0"/>
        </a:xfrm>
      </p:grpSpPr>
      <p:sp>
        <p:nvSpPr>
          <p:cNvPr id="905" name="Google Shape;905;p104"/>
          <p:cNvSpPr txBox="1">
            <a:spLocks noGrp="1"/>
          </p:cNvSpPr>
          <p:nvPr>
            <p:ph type="title"/>
          </p:nvPr>
        </p:nvSpPr>
        <p:spPr>
          <a:xfrm>
            <a:off x="2293950" y="1881750"/>
            <a:ext cx="4556100" cy="13800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b="0">
                <a:solidFill>
                  <a:schemeClr val="accent5"/>
                </a:solidFill>
              </a:rPr>
              <a:t>Want big impact?</a:t>
            </a:r>
            <a:endParaRPr b="0">
              <a:solidFill>
                <a:schemeClr val="accent5"/>
              </a:solidFill>
            </a:endParaRPr>
          </a:p>
          <a:p>
            <a:pPr marL="0" lvl="0" indent="0" algn="ctr" rtl="0">
              <a:spcBef>
                <a:spcPts val="0"/>
              </a:spcBef>
              <a:spcAft>
                <a:spcPts val="0"/>
              </a:spcAft>
              <a:buNone/>
            </a:pPr>
            <a:r>
              <a:rPr lang="en">
                <a:solidFill>
                  <a:schemeClr val="accent5"/>
                </a:solidFill>
              </a:rPr>
              <a:t>Use big image.</a:t>
            </a:r>
            <a:endParaRPr>
              <a:solidFill>
                <a:schemeClr val="accent5"/>
              </a:solidFill>
            </a:endParaRPr>
          </a:p>
        </p:txBody>
      </p:sp>
      <p:sp>
        <p:nvSpPr>
          <p:cNvPr id="906" name="Google Shape;906;p104"/>
          <p:cNvSpPr txBox="1">
            <a:spLocks noGrp="1"/>
          </p:cNvSpPr>
          <p:nvPr>
            <p:ph type="sldNum" idx="12"/>
          </p:nvPr>
        </p:nvSpPr>
        <p:spPr>
          <a:xfrm>
            <a:off x="8404375" y="4643093"/>
            <a:ext cx="548700" cy="3168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94</a:t>
            </a:fld>
            <a:endParaRPr/>
          </a:p>
        </p:txBody>
      </p:sp>
      <p:pic>
        <p:nvPicPr>
          <p:cNvPr id="907" name="Google Shape;907;p104"/>
          <p:cNvPicPr preferRelativeResize="0"/>
          <p:nvPr/>
        </p:nvPicPr>
        <p:blipFill>
          <a:blip r:embed="rId4">
            <a:alphaModFix/>
          </a:blip>
          <a:stretch>
            <a:fillRect/>
          </a:stretch>
        </p:blipFill>
        <p:spPr>
          <a:xfrm>
            <a:off x="0" y="3175"/>
            <a:ext cx="9144000" cy="5137150"/>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gradFill>
          <a:gsLst>
            <a:gs pos="0">
              <a:srgbClr val="9FFAFF"/>
            </a:gs>
            <a:gs pos="58000">
              <a:schemeClr val="accent1"/>
            </a:gs>
            <a:gs pos="100000">
              <a:schemeClr val="accent1"/>
            </a:gs>
          </a:gsLst>
          <a:path path="circle">
            <a:fillToRect l="100000" t="100000"/>
          </a:path>
          <a:tileRect r="-100000" b="-100000"/>
        </a:gradFill>
        <a:effectLst/>
      </p:bgPr>
    </p:bg>
    <p:spTree>
      <p:nvGrpSpPr>
        <p:cNvPr id="1" name="Shape 911"/>
        <p:cNvGrpSpPr/>
        <p:nvPr/>
      </p:nvGrpSpPr>
      <p:grpSpPr>
        <a:xfrm>
          <a:off x="0" y="0"/>
          <a:ext cx="0" cy="0"/>
          <a:chOff x="0" y="0"/>
          <a:chExt cx="0" cy="0"/>
        </a:xfrm>
      </p:grpSpPr>
      <p:sp>
        <p:nvSpPr>
          <p:cNvPr id="912" name="Google Shape;912;p105"/>
          <p:cNvSpPr txBox="1">
            <a:spLocks noGrp="1"/>
          </p:cNvSpPr>
          <p:nvPr>
            <p:ph type="ctrTitle"/>
          </p:nvPr>
        </p:nvSpPr>
        <p:spPr>
          <a:xfrm>
            <a:off x="779100" y="984950"/>
            <a:ext cx="6957300" cy="1572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favicon</a:t>
            </a:r>
            <a:endParaRPr/>
          </a:p>
          <a:p>
            <a:pPr marL="0" lvl="0" indent="0" algn="l" rtl="0">
              <a:spcBef>
                <a:spcPts val="0"/>
              </a:spcBef>
              <a:spcAft>
                <a:spcPts val="0"/>
              </a:spcAft>
              <a:buNone/>
            </a:pPr>
            <a:endParaRPr sz="5000"/>
          </a:p>
        </p:txBody>
      </p:sp>
      <p:sp>
        <p:nvSpPr>
          <p:cNvPr id="913" name="Google Shape;913;p105"/>
          <p:cNvSpPr txBox="1"/>
          <p:nvPr/>
        </p:nvSpPr>
        <p:spPr>
          <a:xfrm>
            <a:off x="795525" y="2246225"/>
            <a:ext cx="5391000" cy="215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900">
                <a:solidFill>
                  <a:schemeClr val="lt1"/>
                </a:solidFill>
                <a:latin typeface="IBM Plex Sans Condensed"/>
                <a:ea typeface="IBM Plex Sans Condensed"/>
                <a:cs typeface="IBM Plex Sans Condensed"/>
                <a:sym typeface="IBM Plex Sans Condensed"/>
              </a:rPr>
              <a:t>A tiny icon included along with a website, which is displayed in places like the browser's address bar, page tabs and bookmarks menu.</a:t>
            </a:r>
            <a:endParaRPr sz="1900">
              <a:solidFill>
                <a:schemeClr val="lt1"/>
              </a:solidFill>
              <a:latin typeface="IBM Plex Sans Condensed"/>
              <a:ea typeface="IBM Plex Sans Condensed"/>
              <a:cs typeface="IBM Plex Sans Condensed"/>
              <a:sym typeface="IBM Plex Sans Condensed"/>
            </a:endParaRPr>
          </a:p>
          <a:p>
            <a:pPr marL="0" lvl="0" indent="0" algn="l" rtl="0">
              <a:spcBef>
                <a:spcPts val="0"/>
              </a:spcBef>
              <a:spcAft>
                <a:spcPts val="0"/>
              </a:spcAft>
              <a:buNone/>
            </a:pPr>
            <a:endParaRPr sz="1900">
              <a:solidFill>
                <a:schemeClr val="lt1"/>
              </a:solidFill>
              <a:latin typeface="IBM Plex Sans Condensed"/>
              <a:ea typeface="IBM Plex Sans Condensed"/>
              <a:cs typeface="IBM Plex Sans Condensed"/>
              <a:sym typeface="IBM Plex Sans Condensed"/>
            </a:endParaRPr>
          </a:p>
          <a:p>
            <a:pPr marL="0" lvl="0" indent="0" algn="l" rtl="0">
              <a:spcBef>
                <a:spcPts val="0"/>
              </a:spcBef>
              <a:spcAft>
                <a:spcPts val="0"/>
              </a:spcAft>
              <a:buNone/>
            </a:pPr>
            <a:r>
              <a:rPr lang="en" sz="1900">
                <a:solidFill>
                  <a:schemeClr val="lt1"/>
                </a:solidFill>
                <a:latin typeface="IBM Plex Sans Condensed"/>
                <a:ea typeface="IBM Plex Sans Condensed"/>
                <a:cs typeface="IBM Plex Sans Condensed"/>
                <a:sym typeface="IBM Plex Sans Condensed"/>
              </a:rPr>
              <a:t>Usually, a favicon is 16 x 16 pixels in size and stored in the GIF, PNG, or ICO file format.</a:t>
            </a:r>
            <a:endParaRPr sz="1900">
              <a:solidFill>
                <a:schemeClr val="lt1"/>
              </a:solidFill>
              <a:latin typeface="IBM Plex Sans Condensed"/>
              <a:ea typeface="IBM Plex Sans Condensed"/>
              <a:cs typeface="IBM Plex Sans Condensed"/>
              <a:sym typeface="IBM Plex Sans Condensed"/>
            </a:endParaRPr>
          </a:p>
          <a:p>
            <a:pPr marL="0" lvl="0" indent="0" algn="l" rtl="0">
              <a:spcBef>
                <a:spcPts val="0"/>
              </a:spcBef>
              <a:spcAft>
                <a:spcPts val="0"/>
              </a:spcAft>
              <a:buNone/>
            </a:pPr>
            <a:endParaRPr>
              <a:solidFill>
                <a:schemeClr val="lt1"/>
              </a:solidFill>
              <a:latin typeface="IBM Plex Sans Condensed"/>
              <a:ea typeface="IBM Plex Sans Condensed"/>
              <a:cs typeface="IBM Plex Sans Condensed"/>
              <a:sym typeface="IBM Plex Sans Condensed"/>
            </a:endParaRPr>
          </a:p>
        </p:txBody>
      </p:sp>
      <p:pic>
        <p:nvPicPr>
          <p:cNvPr id="914" name="Google Shape;914;p105"/>
          <p:cNvPicPr preferRelativeResize="0"/>
          <p:nvPr/>
        </p:nvPicPr>
        <p:blipFill>
          <a:blip r:embed="rId3">
            <a:alphaModFix/>
          </a:blip>
          <a:stretch>
            <a:fillRect/>
          </a:stretch>
        </p:blipFill>
        <p:spPr>
          <a:xfrm>
            <a:off x="5910177" y="1129286"/>
            <a:ext cx="2904825" cy="3705499"/>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gradFill>
          <a:gsLst>
            <a:gs pos="0">
              <a:srgbClr val="9FFAFF"/>
            </a:gs>
            <a:gs pos="58000">
              <a:schemeClr val="accent1"/>
            </a:gs>
            <a:gs pos="100000">
              <a:schemeClr val="accent1"/>
            </a:gs>
          </a:gsLst>
          <a:path path="circle">
            <a:fillToRect l="100000" t="100000"/>
          </a:path>
          <a:tileRect r="-100000" b="-100000"/>
        </a:gradFill>
        <a:effectLst/>
      </p:bgPr>
    </p:bg>
    <p:spTree>
      <p:nvGrpSpPr>
        <p:cNvPr id="1" name="Shape 918"/>
        <p:cNvGrpSpPr/>
        <p:nvPr/>
      </p:nvGrpSpPr>
      <p:grpSpPr>
        <a:xfrm>
          <a:off x="0" y="0"/>
          <a:ext cx="0" cy="0"/>
          <a:chOff x="0" y="0"/>
          <a:chExt cx="0" cy="0"/>
        </a:xfrm>
      </p:grpSpPr>
      <p:sp>
        <p:nvSpPr>
          <p:cNvPr id="919" name="Google Shape;919;p106"/>
          <p:cNvSpPr txBox="1">
            <a:spLocks noGrp="1"/>
          </p:cNvSpPr>
          <p:nvPr>
            <p:ph type="ctrTitle"/>
          </p:nvPr>
        </p:nvSpPr>
        <p:spPr>
          <a:xfrm>
            <a:off x="779100" y="984950"/>
            <a:ext cx="6957300" cy="9900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index.html</a:t>
            </a:r>
            <a:endParaRPr/>
          </a:p>
          <a:p>
            <a:pPr marL="0" lvl="0" indent="0" algn="l" rtl="0">
              <a:spcBef>
                <a:spcPts val="0"/>
              </a:spcBef>
              <a:spcAft>
                <a:spcPts val="0"/>
              </a:spcAft>
              <a:buNone/>
            </a:pPr>
            <a:endParaRPr sz="5000"/>
          </a:p>
        </p:txBody>
      </p:sp>
      <p:pic>
        <p:nvPicPr>
          <p:cNvPr id="920" name="Google Shape;920;p106"/>
          <p:cNvPicPr preferRelativeResize="0"/>
          <p:nvPr/>
        </p:nvPicPr>
        <p:blipFill>
          <a:blip r:embed="rId3">
            <a:alphaModFix/>
          </a:blip>
          <a:stretch>
            <a:fillRect/>
          </a:stretch>
        </p:blipFill>
        <p:spPr>
          <a:xfrm>
            <a:off x="5910177" y="1129286"/>
            <a:ext cx="2904825" cy="3705499"/>
          </a:xfrm>
          <a:prstGeom prst="rect">
            <a:avLst/>
          </a:prstGeom>
          <a:noFill/>
          <a:ln>
            <a:noFill/>
          </a:ln>
        </p:spPr>
      </p:pic>
      <p:sp>
        <p:nvSpPr>
          <p:cNvPr id="921" name="Google Shape;921;p106"/>
          <p:cNvSpPr/>
          <p:nvPr/>
        </p:nvSpPr>
        <p:spPr>
          <a:xfrm>
            <a:off x="783225" y="3644200"/>
            <a:ext cx="5281500" cy="7461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106"/>
          <p:cNvSpPr txBox="1"/>
          <p:nvPr/>
        </p:nvSpPr>
        <p:spPr>
          <a:xfrm>
            <a:off x="1049700" y="3824775"/>
            <a:ext cx="4874700" cy="565500"/>
          </a:xfrm>
          <a:prstGeom prst="rect">
            <a:avLst/>
          </a:prstGeom>
          <a:noFill/>
          <a:ln>
            <a:noFill/>
          </a:ln>
        </p:spPr>
        <p:txBody>
          <a:bodyPr spcFirstLastPara="1" wrap="square" lIns="91425" tIns="91425" rIns="91425" bIns="91425" anchor="t" anchorCtr="0">
            <a:spAutoFit/>
          </a:bodyPr>
          <a:lstStyle/>
          <a:p>
            <a:pPr marL="0" lvl="0" indent="0" algn="l" rtl="0">
              <a:lnSpc>
                <a:spcPct val="135714"/>
              </a:lnSpc>
              <a:spcBef>
                <a:spcPts val="0"/>
              </a:spcBef>
              <a:spcAft>
                <a:spcPts val="0"/>
              </a:spcAft>
              <a:buNone/>
            </a:pPr>
            <a:r>
              <a:rPr lang="en" sz="1050">
                <a:solidFill>
                  <a:srgbClr val="398BC9"/>
                </a:solidFill>
                <a:highlight>
                  <a:srgbClr val="FFFFFF"/>
                </a:highlight>
                <a:latin typeface="Consolas"/>
                <a:ea typeface="Consolas"/>
                <a:cs typeface="Consolas"/>
                <a:sym typeface="Consolas"/>
              </a:rPr>
              <a:t>&lt;link</a:t>
            </a:r>
            <a:r>
              <a:rPr lang="en" sz="1050">
                <a:solidFill>
                  <a:srgbClr val="1A1A1A"/>
                </a:solidFill>
                <a:highlight>
                  <a:srgbClr val="FFFFFF"/>
                </a:highlight>
                <a:latin typeface="Consolas"/>
                <a:ea typeface="Consolas"/>
                <a:cs typeface="Consolas"/>
                <a:sym typeface="Consolas"/>
              </a:rPr>
              <a:t> </a:t>
            </a:r>
            <a:r>
              <a:rPr lang="en" sz="1050">
                <a:solidFill>
                  <a:srgbClr val="AF33A6"/>
                </a:solidFill>
                <a:highlight>
                  <a:srgbClr val="FFFFFF"/>
                </a:highlight>
                <a:latin typeface="Consolas"/>
                <a:ea typeface="Consolas"/>
                <a:cs typeface="Consolas"/>
                <a:sym typeface="Consolas"/>
              </a:rPr>
              <a:t>rel</a:t>
            </a:r>
            <a:r>
              <a:rPr lang="en" sz="1050">
                <a:solidFill>
                  <a:srgbClr val="1A1A1A"/>
                </a:solidFill>
                <a:highlight>
                  <a:srgbClr val="FFFFFF"/>
                </a:highlight>
                <a:latin typeface="Consolas"/>
                <a:ea typeface="Consolas"/>
                <a:cs typeface="Consolas"/>
                <a:sym typeface="Consolas"/>
              </a:rPr>
              <a:t>=</a:t>
            </a:r>
            <a:r>
              <a:rPr lang="en" sz="1050">
                <a:solidFill>
                  <a:srgbClr val="3F831E"/>
                </a:solidFill>
                <a:highlight>
                  <a:srgbClr val="FFFFFF"/>
                </a:highlight>
                <a:latin typeface="Consolas"/>
                <a:ea typeface="Consolas"/>
                <a:cs typeface="Consolas"/>
                <a:sym typeface="Consolas"/>
              </a:rPr>
              <a:t>"icon"</a:t>
            </a:r>
            <a:r>
              <a:rPr lang="en" sz="1050">
                <a:solidFill>
                  <a:srgbClr val="1A1A1A"/>
                </a:solidFill>
                <a:highlight>
                  <a:srgbClr val="FFFFFF"/>
                </a:highlight>
                <a:latin typeface="Consolas"/>
                <a:ea typeface="Consolas"/>
                <a:cs typeface="Consolas"/>
                <a:sym typeface="Consolas"/>
              </a:rPr>
              <a:t> </a:t>
            </a:r>
            <a:r>
              <a:rPr lang="en" sz="1050">
                <a:solidFill>
                  <a:srgbClr val="AF33A6"/>
                </a:solidFill>
                <a:highlight>
                  <a:srgbClr val="FFFFFF"/>
                </a:highlight>
                <a:latin typeface="Consolas"/>
                <a:ea typeface="Consolas"/>
                <a:cs typeface="Consolas"/>
                <a:sym typeface="Consolas"/>
              </a:rPr>
              <a:t>href</a:t>
            </a:r>
            <a:r>
              <a:rPr lang="en" sz="1050">
                <a:solidFill>
                  <a:srgbClr val="1A1A1A"/>
                </a:solidFill>
                <a:highlight>
                  <a:srgbClr val="FFFFFF"/>
                </a:highlight>
                <a:latin typeface="Consolas"/>
                <a:ea typeface="Consolas"/>
                <a:cs typeface="Consolas"/>
                <a:sym typeface="Consolas"/>
              </a:rPr>
              <a:t>=</a:t>
            </a:r>
            <a:r>
              <a:rPr lang="en" sz="1050">
                <a:solidFill>
                  <a:srgbClr val="3F831E"/>
                </a:solidFill>
                <a:highlight>
                  <a:srgbClr val="FFFFFF"/>
                </a:highlight>
                <a:latin typeface="Consolas"/>
                <a:ea typeface="Consolas"/>
                <a:cs typeface="Consolas"/>
                <a:sym typeface="Consolas"/>
              </a:rPr>
              <a:t>"favicon.ico"</a:t>
            </a:r>
            <a:r>
              <a:rPr lang="en" sz="1050">
                <a:solidFill>
                  <a:srgbClr val="1A1A1A"/>
                </a:solidFill>
                <a:highlight>
                  <a:srgbClr val="FFFFFF"/>
                </a:highlight>
                <a:latin typeface="Consolas"/>
                <a:ea typeface="Consolas"/>
                <a:cs typeface="Consolas"/>
                <a:sym typeface="Consolas"/>
              </a:rPr>
              <a:t> </a:t>
            </a:r>
            <a:r>
              <a:rPr lang="en" sz="1050">
                <a:solidFill>
                  <a:srgbClr val="AF33A6"/>
                </a:solidFill>
                <a:highlight>
                  <a:srgbClr val="FFFFFF"/>
                </a:highlight>
                <a:latin typeface="Consolas"/>
                <a:ea typeface="Consolas"/>
                <a:cs typeface="Consolas"/>
                <a:sym typeface="Consolas"/>
              </a:rPr>
              <a:t>type</a:t>
            </a:r>
            <a:r>
              <a:rPr lang="en" sz="1050">
                <a:solidFill>
                  <a:srgbClr val="1A1A1A"/>
                </a:solidFill>
                <a:highlight>
                  <a:srgbClr val="FFFFFF"/>
                </a:highlight>
                <a:latin typeface="Consolas"/>
                <a:ea typeface="Consolas"/>
                <a:cs typeface="Consolas"/>
                <a:sym typeface="Consolas"/>
              </a:rPr>
              <a:t>=</a:t>
            </a:r>
            <a:r>
              <a:rPr lang="en" sz="1050">
                <a:solidFill>
                  <a:srgbClr val="3F831E"/>
                </a:solidFill>
                <a:highlight>
                  <a:srgbClr val="FFFFFF"/>
                </a:highlight>
                <a:latin typeface="Consolas"/>
                <a:ea typeface="Consolas"/>
                <a:cs typeface="Consolas"/>
                <a:sym typeface="Consolas"/>
              </a:rPr>
              <a:t>"image/x-icon"</a:t>
            </a:r>
            <a:r>
              <a:rPr lang="en" sz="1050">
                <a:solidFill>
                  <a:srgbClr val="398BC9"/>
                </a:solidFill>
                <a:highlight>
                  <a:srgbClr val="FFFFFF"/>
                </a:highlight>
                <a:latin typeface="Consolas"/>
                <a:ea typeface="Consolas"/>
                <a:cs typeface="Consolas"/>
                <a:sym typeface="Consolas"/>
              </a:rPr>
              <a:t>&gt;</a:t>
            </a:r>
            <a:endParaRPr sz="1050">
              <a:solidFill>
                <a:srgbClr val="398BC9"/>
              </a:solidFill>
              <a:highlight>
                <a:srgbClr val="FFFFFF"/>
              </a:highlight>
              <a:latin typeface="Consolas"/>
              <a:ea typeface="Consolas"/>
              <a:cs typeface="Consolas"/>
              <a:sym typeface="Consolas"/>
            </a:endParaRPr>
          </a:p>
          <a:p>
            <a:pPr marL="0" lvl="0" indent="0" algn="l" rtl="0">
              <a:lnSpc>
                <a:spcPct val="115000"/>
              </a:lnSpc>
              <a:spcBef>
                <a:spcPts val="0"/>
              </a:spcBef>
              <a:spcAft>
                <a:spcPts val="0"/>
              </a:spcAft>
              <a:buNone/>
            </a:pPr>
            <a:endParaRPr sz="1050">
              <a:solidFill>
                <a:srgbClr val="AF33A6"/>
              </a:solidFill>
              <a:highlight>
                <a:srgbClr val="FFFFFF"/>
              </a:highlight>
              <a:latin typeface="Consolas"/>
              <a:ea typeface="Consolas"/>
              <a:cs typeface="Consolas"/>
              <a:sym typeface="Consolas"/>
            </a:endParaRPr>
          </a:p>
        </p:txBody>
      </p:sp>
      <p:sp>
        <p:nvSpPr>
          <p:cNvPr id="923" name="Google Shape;923;p106"/>
          <p:cNvSpPr txBox="1"/>
          <p:nvPr/>
        </p:nvSpPr>
        <p:spPr>
          <a:xfrm>
            <a:off x="728475" y="1632900"/>
            <a:ext cx="5391000" cy="1877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200" dirty="0">
                <a:solidFill>
                  <a:srgbClr val="1A1A1A"/>
                </a:solidFill>
                <a:latin typeface="IBM Plex Sans Condensed"/>
                <a:ea typeface="IBM Plex Sans Condensed"/>
                <a:cs typeface="IBM Plex Sans Condensed"/>
                <a:sym typeface="IBM Plex Sans Condensed"/>
              </a:rPr>
              <a:t>Convert your png to an ico file: </a:t>
            </a:r>
            <a:r>
              <a:rPr lang="en" sz="2200" u="sng" dirty="0">
                <a:solidFill>
                  <a:schemeClr val="accent3"/>
                </a:solidFill>
                <a:latin typeface="IBM Plex Sans Condensed"/>
                <a:ea typeface="IBM Plex Sans Condensed"/>
                <a:cs typeface="IBM Plex Sans Condensed"/>
                <a:sym typeface="IBM Plex Sans Condensed"/>
                <a:hlinkClick r:id="rId4">
                  <a:extLst>
                    <a:ext uri="{A12FA001-AC4F-418D-AE19-62706E023703}">
                      <ahyp:hlinkClr xmlns:ahyp="http://schemas.microsoft.com/office/drawing/2018/hyperlinkcolor" val="tx"/>
                    </a:ext>
                  </a:extLst>
                </a:hlinkClick>
              </a:rPr>
              <a:t>https://cloudconvert.com/png-to-ico</a:t>
            </a:r>
            <a:endParaRPr sz="2200" u="sng" dirty="0">
              <a:solidFill>
                <a:schemeClr val="accent3"/>
              </a:solidFill>
              <a:latin typeface="IBM Plex Sans Condensed"/>
              <a:ea typeface="IBM Plex Sans Condensed"/>
              <a:cs typeface="IBM Plex Sans Condensed"/>
              <a:sym typeface="IBM Plex Sans Condensed"/>
            </a:endParaRPr>
          </a:p>
          <a:p>
            <a:pPr marL="0" lvl="0" indent="0" algn="l" rtl="0">
              <a:spcBef>
                <a:spcPts val="0"/>
              </a:spcBef>
              <a:spcAft>
                <a:spcPts val="0"/>
              </a:spcAft>
              <a:buNone/>
            </a:pPr>
            <a:endParaRPr sz="2200" dirty="0">
              <a:solidFill>
                <a:srgbClr val="1A1A1A"/>
              </a:solidFill>
              <a:latin typeface="IBM Plex Sans Condensed"/>
              <a:ea typeface="IBM Plex Sans Condensed"/>
              <a:cs typeface="IBM Plex Sans Condensed"/>
              <a:sym typeface="IBM Plex Sans Condensed"/>
            </a:endParaRPr>
          </a:p>
          <a:p>
            <a:pPr marL="0" lvl="0" indent="0" algn="l" rtl="0">
              <a:spcBef>
                <a:spcPts val="0"/>
              </a:spcBef>
              <a:spcAft>
                <a:spcPts val="0"/>
              </a:spcAft>
              <a:buNone/>
            </a:pPr>
            <a:endParaRPr sz="2200" dirty="0">
              <a:solidFill>
                <a:srgbClr val="1A1A1A"/>
              </a:solidFill>
              <a:latin typeface="IBM Plex Sans Condensed"/>
              <a:ea typeface="IBM Plex Sans Condensed"/>
              <a:cs typeface="IBM Plex Sans Condensed"/>
              <a:sym typeface="IBM Plex Sans Condensed"/>
            </a:endParaRPr>
          </a:p>
          <a:p>
            <a:pPr marL="0" lvl="0" indent="0" algn="l" rtl="0">
              <a:spcBef>
                <a:spcPts val="0"/>
              </a:spcBef>
              <a:spcAft>
                <a:spcPts val="0"/>
              </a:spcAft>
              <a:buNone/>
            </a:pPr>
            <a:r>
              <a:rPr lang="en" sz="2200" dirty="0">
                <a:solidFill>
                  <a:srgbClr val="1A1A1A"/>
                </a:solidFill>
                <a:latin typeface="IBM Plex Sans Condensed"/>
                <a:ea typeface="IBM Plex Sans Condensed"/>
                <a:cs typeface="IBM Plex Sans Condensed"/>
                <a:sym typeface="IBM Plex Sans Condensed"/>
              </a:rPr>
              <a:t>Link it with:</a:t>
            </a:r>
            <a:endParaRPr sz="2200" dirty="0">
              <a:solidFill>
                <a:srgbClr val="1A1A1A"/>
              </a:solidFill>
              <a:latin typeface="IBM Plex Sans Condensed"/>
              <a:ea typeface="IBM Plex Sans Condensed"/>
              <a:cs typeface="IBM Plex Sans Condensed"/>
              <a:sym typeface="IBM Plex Sans Condensed"/>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927"/>
        <p:cNvGrpSpPr/>
        <p:nvPr/>
      </p:nvGrpSpPr>
      <p:grpSpPr>
        <a:xfrm>
          <a:off x="0" y="0"/>
          <a:ext cx="0" cy="0"/>
          <a:chOff x="0" y="0"/>
          <a:chExt cx="0" cy="0"/>
        </a:xfrm>
      </p:grpSpPr>
      <p:pic>
        <p:nvPicPr>
          <p:cNvPr id="928" name="Google Shape;928;p107"/>
          <p:cNvPicPr preferRelativeResize="0"/>
          <p:nvPr/>
        </p:nvPicPr>
        <p:blipFill>
          <a:blip r:embed="rId3">
            <a:alphaModFix/>
          </a:blip>
          <a:stretch>
            <a:fillRect/>
          </a:stretch>
        </p:blipFill>
        <p:spPr>
          <a:xfrm>
            <a:off x="6048300" y="1156818"/>
            <a:ext cx="2806925" cy="3745883"/>
          </a:xfrm>
          <a:prstGeom prst="rect">
            <a:avLst/>
          </a:prstGeom>
          <a:noFill/>
          <a:ln>
            <a:noFill/>
          </a:ln>
        </p:spPr>
      </p:pic>
      <p:sp>
        <p:nvSpPr>
          <p:cNvPr id="929" name="Google Shape;929;p107"/>
          <p:cNvSpPr txBox="1">
            <a:spLocks noGrp="1"/>
          </p:cNvSpPr>
          <p:nvPr>
            <p:ph type="ctrTitle"/>
          </p:nvPr>
        </p:nvSpPr>
        <p:spPr>
          <a:xfrm>
            <a:off x="779100" y="927947"/>
            <a:ext cx="4960500" cy="12501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8000"/>
              <a:t>Hosting</a:t>
            </a:r>
            <a:endParaRPr sz="8000"/>
          </a:p>
        </p:txBody>
      </p:sp>
      <p:sp>
        <p:nvSpPr>
          <p:cNvPr id="930" name="Google Shape;930;p107"/>
          <p:cNvSpPr txBox="1">
            <a:spLocks noGrp="1"/>
          </p:cNvSpPr>
          <p:nvPr>
            <p:ph type="subTitle" idx="1"/>
          </p:nvPr>
        </p:nvSpPr>
        <p:spPr>
          <a:xfrm>
            <a:off x="779100" y="2330499"/>
            <a:ext cx="5744400" cy="2572201"/>
          </a:xfrm>
          <a:prstGeom prst="rect">
            <a:avLst/>
          </a:prstGeom>
        </p:spPr>
        <p:txBody>
          <a:bodyPr spcFirstLastPara="1" wrap="square" lIns="0" tIns="0" rIns="0" bIns="0" anchor="t" anchorCtr="0">
            <a:noAutofit/>
          </a:bodyPr>
          <a:lstStyle/>
          <a:p>
            <a:pPr marL="0" lvl="0" indent="0" algn="l" rtl="0">
              <a:spcBef>
                <a:spcPts val="800"/>
              </a:spcBef>
              <a:spcAft>
                <a:spcPts val="0"/>
              </a:spcAft>
              <a:buNone/>
            </a:pPr>
            <a:r>
              <a:rPr lang="en" dirty="0"/>
              <a:t>Github pages - https://pages.github.com/</a:t>
            </a:r>
            <a:endParaRPr dirty="0"/>
          </a:p>
          <a:p>
            <a:pPr marL="0" lvl="0" indent="0" algn="l" rtl="0">
              <a:spcBef>
                <a:spcPts val="800"/>
              </a:spcBef>
              <a:spcAft>
                <a:spcPts val="800"/>
              </a:spcAft>
              <a:buNone/>
            </a:pPr>
            <a:r>
              <a:rPr lang="en" dirty="0"/>
              <a:t>Netlify - </a:t>
            </a:r>
            <a:r>
              <a:rPr lang="en-US" dirty="0"/>
              <a:t>https://www.netlify.com/</a:t>
            </a:r>
            <a:endParaRPr lang="en" dirty="0"/>
          </a:p>
          <a:p>
            <a:pPr marL="0" indent="0">
              <a:spcBef>
                <a:spcPts val="800"/>
              </a:spcBef>
              <a:spcAft>
                <a:spcPts val="800"/>
              </a:spcAft>
            </a:pPr>
            <a:r>
              <a:rPr lang="en-US" dirty="0"/>
              <a:t>Glitch - </a:t>
            </a:r>
            <a:r>
              <a:rPr lang="en-US" dirty="0">
                <a:hlinkClick r:id="rId4"/>
              </a:rPr>
              <a:t>https://glitch.com/</a:t>
            </a:r>
            <a:endParaRPr lang="en-US" dirty="0"/>
          </a:p>
          <a:p>
            <a:pPr marL="0" lvl="0" indent="0" algn="l" rtl="0">
              <a:spcBef>
                <a:spcPts val="800"/>
              </a:spcBef>
              <a:spcAft>
                <a:spcPts val="800"/>
              </a:spcAft>
              <a:buNone/>
            </a:pPr>
            <a:endParaRPr dirty="0"/>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934"/>
        <p:cNvGrpSpPr/>
        <p:nvPr/>
      </p:nvGrpSpPr>
      <p:grpSpPr>
        <a:xfrm>
          <a:off x="0" y="0"/>
          <a:ext cx="0" cy="0"/>
          <a:chOff x="0" y="0"/>
          <a:chExt cx="0" cy="0"/>
        </a:xfrm>
      </p:grpSpPr>
      <p:sp>
        <p:nvSpPr>
          <p:cNvPr id="935" name="Google Shape;935;p108"/>
          <p:cNvSpPr/>
          <p:nvPr/>
        </p:nvSpPr>
        <p:spPr>
          <a:xfrm>
            <a:off x="5298479" y="2425636"/>
            <a:ext cx="263619" cy="251712"/>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6" name="Google Shape;936;p108"/>
          <p:cNvGrpSpPr/>
          <p:nvPr/>
        </p:nvGrpSpPr>
        <p:grpSpPr>
          <a:xfrm>
            <a:off x="4971612" y="1011933"/>
            <a:ext cx="1129443" cy="1129717"/>
            <a:chOff x="6654650" y="3665275"/>
            <a:chExt cx="409100" cy="409125"/>
          </a:xfrm>
        </p:grpSpPr>
        <p:sp>
          <p:nvSpPr>
            <p:cNvPr id="937" name="Google Shape;937;p108"/>
            <p:cNvSpPr/>
            <p:nvPr/>
          </p:nvSpPr>
          <p:spPr>
            <a:xfrm>
              <a:off x="6808525" y="3819150"/>
              <a:ext cx="211875" cy="211900"/>
            </a:xfrm>
            <a:custGeom>
              <a:avLst/>
              <a:gdLst/>
              <a:ahLst/>
              <a:cxnLst/>
              <a:rect l="l" t="t" r="r" b="b"/>
              <a:pathLst>
                <a:path w="8475" h="8476" extrusionOk="0">
                  <a:moveTo>
                    <a:pt x="8157" y="0"/>
                  </a:moveTo>
                  <a:lnTo>
                    <a:pt x="7327" y="1075"/>
                  </a:lnTo>
                  <a:lnTo>
                    <a:pt x="6399" y="2150"/>
                  </a:lnTo>
                  <a:lnTo>
                    <a:pt x="5422" y="3249"/>
                  </a:lnTo>
                  <a:lnTo>
                    <a:pt x="4347" y="4348"/>
                  </a:lnTo>
                  <a:lnTo>
                    <a:pt x="3248" y="5422"/>
                  </a:lnTo>
                  <a:lnTo>
                    <a:pt x="2149" y="6399"/>
                  </a:lnTo>
                  <a:lnTo>
                    <a:pt x="1075" y="7327"/>
                  </a:lnTo>
                  <a:lnTo>
                    <a:pt x="0" y="8158"/>
                  </a:lnTo>
                  <a:lnTo>
                    <a:pt x="440" y="8280"/>
                  </a:lnTo>
                  <a:lnTo>
                    <a:pt x="855" y="8377"/>
                  </a:lnTo>
                  <a:lnTo>
                    <a:pt x="1294" y="8426"/>
                  </a:lnTo>
                  <a:lnTo>
                    <a:pt x="1734" y="8475"/>
                  </a:lnTo>
                  <a:lnTo>
                    <a:pt x="2174" y="8475"/>
                  </a:lnTo>
                  <a:lnTo>
                    <a:pt x="2613" y="8451"/>
                  </a:lnTo>
                  <a:lnTo>
                    <a:pt x="3028" y="8402"/>
                  </a:lnTo>
                  <a:lnTo>
                    <a:pt x="3468" y="8304"/>
                  </a:lnTo>
                  <a:lnTo>
                    <a:pt x="3883" y="8207"/>
                  </a:lnTo>
                  <a:lnTo>
                    <a:pt x="4323" y="8060"/>
                  </a:lnTo>
                  <a:lnTo>
                    <a:pt x="4714" y="7889"/>
                  </a:lnTo>
                  <a:lnTo>
                    <a:pt x="5129" y="7694"/>
                  </a:lnTo>
                  <a:lnTo>
                    <a:pt x="5520" y="7449"/>
                  </a:lnTo>
                  <a:lnTo>
                    <a:pt x="5886" y="7205"/>
                  </a:lnTo>
                  <a:lnTo>
                    <a:pt x="6252" y="6912"/>
                  </a:lnTo>
                  <a:lnTo>
                    <a:pt x="6594" y="6595"/>
                  </a:lnTo>
                  <a:lnTo>
                    <a:pt x="6912" y="6253"/>
                  </a:lnTo>
                  <a:lnTo>
                    <a:pt x="7205" y="5886"/>
                  </a:lnTo>
                  <a:lnTo>
                    <a:pt x="7449" y="5520"/>
                  </a:lnTo>
                  <a:lnTo>
                    <a:pt x="7693" y="5129"/>
                  </a:lnTo>
                  <a:lnTo>
                    <a:pt x="7889" y="4714"/>
                  </a:lnTo>
                  <a:lnTo>
                    <a:pt x="8060" y="4323"/>
                  </a:lnTo>
                  <a:lnTo>
                    <a:pt x="8206" y="3884"/>
                  </a:lnTo>
                  <a:lnTo>
                    <a:pt x="8304" y="3468"/>
                  </a:lnTo>
                  <a:lnTo>
                    <a:pt x="8402" y="3029"/>
                  </a:lnTo>
                  <a:lnTo>
                    <a:pt x="8450" y="2614"/>
                  </a:lnTo>
                  <a:lnTo>
                    <a:pt x="8475" y="2174"/>
                  </a:lnTo>
                  <a:lnTo>
                    <a:pt x="8475" y="1734"/>
                  </a:lnTo>
                  <a:lnTo>
                    <a:pt x="8426" y="1295"/>
                  </a:lnTo>
                  <a:lnTo>
                    <a:pt x="8377" y="855"/>
                  </a:lnTo>
                  <a:lnTo>
                    <a:pt x="8279" y="440"/>
                  </a:lnTo>
                  <a:lnTo>
                    <a:pt x="815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108"/>
            <p:cNvSpPr/>
            <p:nvPr/>
          </p:nvSpPr>
          <p:spPr>
            <a:xfrm>
              <a:off x="6654650" y="3665275"/>
              <a:ext cx="409100" cy="409125"/>
            </a:xfrm>
            <a:custGeom>
              <a:avLst/>
              <a:gdLst/>
              <a:ahLst/>
              <a:cxnLst/>
              <a:rect l="l" t="t" r="r" b="b"/>
              <a:pathLst>
                <a:path w="16364" h="16365" extrusionOk="0">
                  <a:moveTo>
                    <a:pt x="13580" y="1686"/>
                  </a:moveTo>
                  <a:lnTo>
                    <a:pt x="13677" y="1735"/>
                  </a:lnTo>
                  <a:lnTo>
                    <a:pt x="13775" y="1759"/>
                  </a:lnTo>
                  <a:lnTo>
                    <a:pt x="13848" y="1832"/>
                  </a:lnTo>
                  <a:lnTo>
                    <a:pt x="13897" y="1906"/>
                  </a:lnTo>
                  <a:lnTo>
                    <a:pt x="13946" y="1979"/>
                  </a:lnTo>
                  <a:lnTo>
                    <a:pt x="13970" y="2077"/>
                  </a:lnTo>
                  <a:lnTo>
                    <a:pt x="13995" y="2174"/>
                  </a:lnTo>
                  <a:lnTo>
                    <a:pt x="13995" y="2419"/>
                  </a:lnTo>
                  <a:lnTo>
                    <a:pt x="13922" y="2687"/>
                  </a:lnTo>
                  <a:lnTo>
                    <a:pt x="13824" y="3029"/>
                  </a:lnTo>
                  <a:lnTo>
                    <a:pt x="13677" y="3371"/>
                  </a:lnTo>
                  <a:lnTo>
                    <a:pt x="13482" y="3762"/>
                  </a:lnTo>
                  <a:lnTo>
                    <a:pt x="13238" y="4177"/>
                  </a:lnTo>
                  <a:lnTo>
                    <a:pt x="12993" y="3908"/>
                  </a:lnTo>
                  <a:lnTo>
                    <a:pt x="12749" y="3615"/>
                  </a:lnTo>
                  <a:lnTo>
                    <a:pt x="12407" y="3298"/>
                  </a:lnTo>
                  <a:lnTo>
                    <a:pt x="12041" y="3029"/>
                  </a:lnTo>
                  <a:lnTo>
                    <a:pt x="11675" y="2761"/>
                  </a:lnTo>
                  <a:lnTo>
                    <a:pt x="11308" y="2541"/>
                  </a:lnTo>
                  <a:lnTo>
                    <a:pt x="11748" y="2272"/>
                  </a:lnTo>
                  <a:lnTo>
                    <a:pt x="12187" y="2052"/>
                  </a:lnTo>
                  <a:lnTo>
                    <a:pt x="12554" y="1881"/>
                  </a:lnTo>
                  <a:lnTo>
                    <a:pt x="12920" y="1759"/>
                  </a:lnTo>
                  <a:lnTo>
                    <a:pt x="13213" y="1686"/>
                  </a:lnTo>
                  <a:close/>
                  <a:moveTo>
                    <a:pt x="9721" y="3591"/>
                  </a:moveTo>
                  <a:lnTo>
                    <a:pt x="9794" y="3615"/>
                  </a:lnTo>
                  <a:lnTo>
                    <a:pt x="9916" y="3713"/>
                  </a:lnTo>
                  <a:lnTo>
                    <a:pt x="10014" y="3835"/>
                  </a:lnTo>
                  <a:lnTo>
                    <a:pt x="10038" y="3908"/>
                  </a:lnTo>
                  <a:lnTo>
                    <a:pt x="10038" y="3982"/>
                  </a:lnTo>
                  <a:lnTo>
                    <a:pt x="10038" y="4055"/>
                  </a:lnTo>
                  <a:lnTo>
                    <a:pt x="10014" y="4128"/>
                  </a:lnTo>
                  <a:lnTo>
                    <a:pt x="9916" y="4250"/>
                  </a:lnTo>
                  <a:lnTo>
                    <a:pt x="9794" y="4348"/>
                  </a:lnTo>
                  <a:lnTo>
                    <a:pt x="9721" y="4372"/>
                  </a:lnTo>
                  <a:lnTo>
                    <a:pt x="9574" y="4372"/>
                  </a:lnTo>
                  <a:lnTo>
                    <a:pt x="9501" y="4348"/>
                  </a:lnTo>
                  <a:lnTo>
                    <a:pt x="9379" y="4250"/>
                  </a:lnTo>
                  <a:lnTo>
                    <a:pt x="9281" y="4128"/>
                  </a:lnTo>
                  <a:lnTo>
                    <a:pt x="9257" y="4055"/>
                  </a:lnTo>
                  <a:lnTo>
                    <a:pt x="9257" y="3982"/>
                  </a:lnTo>
                  <a:lnTo>
                    <a:pt x="9257" y="3908"/>
                  </a:lnTo>
                  <a:lnTo>
                    <a:pt x="9281" y="3835"/>
                  </a:lnTo>
                  <a:lnTo>
                    <a:pt x="9379" y="3713"/>
                  </a:lnTo>
                  <a:lnTo>
                    <a:pt x="9501" y="3615"/>
                  </a:lnTo>
                  <a:lnTo>
                    <a:pt x="9574" y="3591"/>
                  </a:lnTo>
                  <a:close/>
                  <a:moveTo>
                    <a:pt x="8182" y="3322"/>
                  </a:moveTo>
                  <a:lnTo>
                    <a:pt x="8304" y="3347"/>
                  </a:lnTo>
                  <a:lnTo>
                    <a:pt x="8402" y="3371"/>
                  </a:lnTo>
                  <a:lnTo>
                    <a:pt x="8500" y="3420"/>
                  </a:lnTo>
                  <a:lnTo>
                    <a:pt x="8597" y="3493"/>
                  </a:lnTo>
                  <a:lnTo>
                    <a:pt x="8671" y="3591"/>
                  </a:lnTo>
                  <a:lnTo>
                    <a:pt x="8719" y="3689"/>
                  </a:lnTo>
                  <a:lnTo>
                    <a:pt x="8768" y="3786"/>
                  </a:lnTo>
                  <a:lnTo>
                    <a:pt x="8768" y="3908"/>
                  </a:lnTo>
                  <a:lnTo>
                    <a:pt x="8768" y="4031"/>
                  </a:lnTo>
                  <a:lnTo>
                    <a:pt x="8719" y="4153"/>
                  </a:lnTo>
                  <a:lnTo>
                    <a:pt x="8671" y="4250"/>
                  </a:lnTo>
                  <a:lnTo>
                    <a:pt x="8597" y="4324"/>
                  </a:lnTo>
                  <a:lnTo>
                    <a:pt x="8500" y="4397"/>
                  </a:lnTo>
                  <a:lnTo>
                    <a:pt x="8402" y="4446"/>
                  </a:lnTo>
                  <a:lnTo>
                    <a:pt x="8304" y="4495"/>
                  </a:lnTo>
                  <a:lnTo>
                    <a:pt x="8060" y="4495"/>
                  </a:lnTo>
                  <a:lnTo>
                    <a:pt x="7962" y="4446"/>
                  </a:lnTo>
                  <a:lnTo>
                    <a:pt x="7865" y="4397"/>
                  </a:lnTo>
                  <a:lnTo>
                    <a:pt x="7767" y="4324"/>
                  </a:lnTo>
                  <a:lnTo>
                    <a:pt x="7694" y="4250"/>
                  </a:lnTo>
                  <a:lnTo>
                    <a:pt x="7645" y="4153"/>
                  </a:lnTo>
                  <a:lnTo>
                    <a:pt x="7596" y="4031"/>
                  </a:lnTo>
                  <a:lnTo>
                    <a:pt x="7596" y="3908"/>
                  </a:lnTo>
                  <a:lnTo>
                    <a:pt x="7596" y="3786"/>
                  </a:lnTo>
                  <a:lnTo>
                    <a:pt x="7645" y="3689"/>
                  </a:lnTo>
                  <a:lnTo>
                    <a:pt x="7694" y="3591"/>
                  </a:lnTo>
                  <a:lnTo>
                    <a:pt x="7767" y="3493"/>
                  </a:lnTo>
                  <a:lnTo>
                    <a:pt x="7865" y="3420"/>
                  </a:lnTo>
                  <a:lnTo>
                    <a:pt x="7962" y="3371"/>
                  </a:lnTo>
                  <a:lnTo>
                    <a:pt x="8060" y="3347"/>
                  </a:lnTo>
                  <a:lnTo>
                    <a:pt x="8182" y="3322"/>
                  </a:lnTo>
                  <a:close/>
                  <a:moveTo>
                    <a:pt x="9086" y="4763"/>
                  </a:moveTo>
                  <a:lnTo>
                    <a:pt x="9159" y="4788"/>
                  </a:lnTo>
                  <a:lnTo>
                    <a:pt x="9281" y="4885"/>
                  </a:lnTo>
                  <a:lnTo>
                    <a:pt x="9354" y="5007"/>
                  </a:lnTo>
                  <a:lnTo>
                    <a:pt x="9379" y="5081"/>
                  </a:lnTo>
                  <a:lnTo>
                    <a:pt x="9379" y="5154"/>
                  </a:lnTo>
                  <a:lnTo>
                    <a:pt x="9379" y="5227"/>
                  </a:lnTo>
                  <a:lnTo>
                    <a:pt x="9354" y="5301"/>
                  </a:lnTo>
                  <a:lnTo>
                    <a:pt x="9281" y="5423"/>
                  </a:lnTo>
                  <a:lnTo>
                    <a:pt x="9159" y="5520"/>
                  </a:lnTo>
                  <a:lnTo>
                    <a:pt x="9086" y="5545"/>
                  </a:lnTo>
                  <a:lnTo>
                    <a:pt x="8915" y="5545"/>
                  </a:lnTo>
                  <a:lnTo>
                    <a:pt x="8842" y="5520"/>
                  </a:lnTo>
                  <a:lnTo>
                    <a:pt x="8719" y="5423"/>
                  </a:lnTo>
                  <a:lnTo>
                    <a:pt x="8646" y="5301"/>
                  </a:lnTo>
                  <a:lnTo>
                    <a:pt x="8622" y="5227"/>
                  </a:lnTo>
                  <a:lnTo>
                    <a:pt x="8597" y="5154"/>
                  </a:lnTo>
                  <a:lnTo>
                    <a:pt x="8622" y="5081"/>
                  </a:lnTo>
                  <a:lnTo>
                    <a:pt x="8646" y="5007"/>
                  </a:lnTo>
                  <a:lnTo>
                    <a:pt x="8719" y="4885"/>
                  </a:lnTo>
                  <a:lnTo>
                    <a:pt x="8842" y="4788"/>
                  </a:lnTo>
                  <a:lnTo>
                    <a:pt x="8915" y="4763"/>
                  </a:lnTo>
                  <a:close/>
                  <a:moveTo>
                    <a:pt x="2540" y="11309"/>
                  </a:moveTo>
                  <a:lnTo>
                    <a:pt x="2760" y="11675"/>
                  </a:lnTo>
                  <a:lnTo>
                    <a:pt x="3029" y="12041"/>
                  </a:lnTo>
                  <a:lnTo>
                    <a:pt x="3298" y="12408"/>
                  </a:lnTo>
                  <a:lnTo>
                    <a:pt x="3615" y="12750"/>
                  </a:lnTo>
                  <a:lnTo>
                    <a:pt x="3908" y="12994"/>
                  </a:lnTo>
                  <a:lnTo>
                    <a:pt x="4177" y="13238"/>
                  </a:lnTo>
                  <a:lnTo>
                    <a:pt x="3762" y="13482"/>
                  </a:lnTo>
                  <a:lnTo>
                    <a:pt x="3371" y="13678"/>
                  </a:lnTo>
                  <a:lnTo>
                    <a:pt x="3029" y="13824"/>
                  </a:lnTo>
                  <a:lnTo>
                    <a:pt x="2687" y="13922"/>
                  </a:lnTo>
                  <a:lnTo>
                    <a:pt x="2418" y="13995"/>
                  </a:lnTo>
                  <a:lnTo>
                    <a:pt x="2174" y="13995"/>
                  </a:lnTo>
                  <a:lnTo>
                    <a:pt x="2076" y="13971"/>
                  </a:lnTo>
                  <a:lnTo>
                    <a:pt x="1979" y="13946"/>
                  </a:lnTo>
                  <a:lnTo>
                    <a:pt x="1905" y="13897"/>
                  </a:lnTo>
                  <a:lnTo>
                    <a:pt x="1832" y="13849"/>
                  </a:lnTo>
                  <a:lnTo>
                    <a:pt x="1759" y="13775"/>
                  </a:lnTo>
                  <a:lnTo>
                    <a:pt x="1734" y="13678"/>
                  </a:lnTo>
                  <a:lnTo>
                    <a:pt x="1686" y="13580"/>
                  </a:lnTo>
                  <a:lnTo>
                    <a:pt x="1686" y="13482"/>
                  </a:lnTo>
                  <a:lnTo>
                    <a:pt x="1686" y="13214"/>
                  </a:lnTo>
                  <a:lnTo>
                    <a:pt x="1759" y="12921"/>
                  </a:lnTo>
                  <a:lnTo>
                    <a:pt x="1881" y="12554"/>
                  </a:lnTo>
                  <a:lnTo>
                    <a:pt x="2052" y="12188"/>
                  </a:lnTo>
                  <a:lnTo>
                    <a:pt x="2272" y="11748"/>
                  </a:lnTo>
                  <a:lnTo>
                    <a:pt x="2540" y="11309"/>
                  </a:lnTo>
                  <a:close/>
                  <a:moveTo>
                    <a:pt x="15362" y="1"/>
                  </a:moveTo>
                  <a:lnTo>
                    <a:pt x="15094" y="25"/>
                  </a:lnTo>
                  <a:lnTo>
                    <a:pt x="14801" y="74"/>
                  </a:lnTo>
                  <a:lnTo>
                    <a:pt x="14483" y="172"/>
                  </a:lnTo>
                  <a:lnTo>
                    <a:pt x="14141" y="294"/>
                  </a:lnTo>
                  <a:lnTo>
                    <a:pt x="13775" y="440"/>
                  </a:lnTo>
                  <a:lnTo>
                    <a:pt x="13384" y="611"/>
                  </a:lnTo>
                  <a:lnTo>
                    <a:pt x="12993" y="831"/>
                  </a:lnTo>
                  <a:lnTo>
                    <a:pt x="12578" y="1051"/>
                  </a:lnTo>
                  <a:lnTo>
                    <a:pt x="11699" y="1613"/>
                  </a:lnTo>
                  <a:lnTo>
                    <a:pt x="10747" y="2272"/>
                  </a:lnTo>
                  <a:lnTo>
                    <a:pt x="10307" y="2101"/>
                  </a:lnTo>
                  <a:lnTo>
                    <a:pt x="9843" y="1955"/>
                  </a:lnTo>
                  <a:lnTo>
                    <a:pt x="9379" y="1857"/>
                  </a:lnTo>
                  <a:lnTo>
                    <a:pt x="8915" y="1784"/>
                  </a:lnTo>
                  <a:lnTo>
                    <a:pt x="8451" y="1735"/>
                  </a:lnTo>
                  <a:lnTo>
                    <a:pt x="7962" y="1735"/>
                  </a:lnTo>
                  <a:lnTo>
                    <a:pt x="7498" y="1784"/>
                  </a:lnTo>
                  <a:lnTo>
                    <a:pt x="7034" y="1832"/>
                  </a:lnTo>
                  <a:lnTo>
                    <a:pt x="6570" y="1930"/>
                  </a:lnTo>
                  <a:lnTo>
                    <a:pt x="6106" y="2077"/>
                  </a:lnTo>
                  <a:lnTo>
                    <a:pt x="5667" y="2248"/>
                  </a:lnTo>
                  <a:lnTo>
                    <a:pt x="5227" y="2443"/>
                  </a:lnTo>
                  <a:lnTo>
                    <a:pt x="4787" y="2687"/>
                  </a:lnTo>
                  <a:lnTo>
                    <a:pt x="4397" y="2980"/>
                  </a:lnTo>
                  <a:lnTo>
                    <a:pt x="4006" y="3273"/>
                  </a:lnTo>
                  <a:lnTo>
                    <a:pt x="3615" y="3615"/>
                  </a:lnTo>
                  <a:lnTo>
                    <a:pt x="3273" y="4006"/>
                  </a:lnTo>
                  <a:lnTo>
                    <a:pt x="2980" y="4397"/>
                  </a:lnTo>
                  <a:lnTo>
                    <a:pt x="2687" y="4788"/>
                  </a:lnTo>
                  <a:lnTo>
                    <a:pt x="2443" y="5227"/>
                  </a:lnTo>
                  <a:lnTo>
                    <a:pt x="2247" y="5667"/>
                  </a:lnTo>
                  <a:lnTo>
                    <a:pt x="2076" y="6107"/>
                  </a:lnTo>
                  <a:lnTo>
                    <a:pt x="1930" y="6571"/>
                  </a:lnTo>
                  <a:lnTo>
                    <a:pt x="1832" y="7035"/>
                  </a:lnTo>
                  <a:lnTo>
                    <a:pt x="1783" y="7499"/>
                  </a:lnTo>
                  <a:lnTo>
                    <a:pt x="1734" y="7963"/>
                  </a:lnTo>
                  <a:lnTo>
                    <a:pt x="1734" y="8451"/>
                  </a:lnTo>
                  <a:lnTo>
                    <a:pt x="1783" y="8915"/>
                  </a:lnTo>
                  <a:lnTo>
                    <a:pt x="1857" y="9379"/>
                  </a:lnTo>
                  <a:lnTo>
                    <a:pt x="1954" y="9843"/>
                  </a:lnTo>
                  <a:lnTo>
                    <a:pt x="2101" y="10307"/>
                  </a:lnTo>
                  <a:lnTo>
                    <a:pt x="2272" y="10747"/>
                  </a:lnTo>
                  <a:lnTo>
                    <a:pt x="1612" y="11699"/>
                  </a:lnTo>
                  <a:lnTo>
                    <a:pt x="1051" y="12579"/>
                  </a:lnTo>
                  <a:lnTo>
                    <a:pt x="831" y="12994"/>
                  </a:lnTo>
                  <a:lnTo>
                    <a:pt x="611" y="13385"/>
                  </a:lnTo>
                  <a:lnTo>
                    <a:pt x="440" y="13775"/>
                  </a:lnTo>
                  <a:lnTo>
                    <a:pt x="293" y="14142"/>
                  </a:lnTo>
                  <a:lnTo>
                    <a:pt x="171" y="14484"/>
                  </a:lnTo>
                  <a:lnTo>
                    <a:pt x="74" y="14801"/>
                  </a:lnTo>
                  <a:lnTo>
                    <a:pt x="25" y="15094"/>
                  </a:lnTo>
                  <a:lnTo>
                    <a:pt x="0" y="15363"/>
                  </a:lnTo>
                  <a:lnTo>
                    <a:pt x="0" y="15583"/>
                  </a:lnTo>
                  <a:lnTo>
                    <a:pt x="49" y="15802"/>
                  </a:lnTo>
                  <a:lnTo>
                    <a:pt x="123" y="15973"/>
                  </a:lnTo>
                  <a:lnTo>
                    <a:pt x="245" y="16120"/>
                  </a:lnTo>
                  <a:lnTo>
                    <a:pt x="342" y="16218"/>
                  </a:lnTo>
                  <a:lnTo>
                    <a:pt x="489" y="16291"/>
                  </a:lnTo>
                  <a:lnTo>
                    <a:pt x="635" y="16340"/>
                  </a:lnTo>
                  <a:lnTo>
                    <a:pt x="806" y="16364"/>
                  </a:lnTo>
                  <a:lnTo>
                    <a:pt x="1173" y="16364"/>
                  </a:lnTo>
                  <a:lnTo>
                    <a:pt x="1393" y="16315"/>
                  </a:lnTo>
                  <a:lnTo>
                    <a:pt x="1637" y="16267"/>
                  </a:lnTo>
                  <a:lnTo>
                    <a:pt x="2150" y="16120"/>
                  </a:lnTo>
                  <a:lnTo>
                    <a:pt x="2711" y="15876"/>
                  </a:lnTo>
                  <a:lnTo>
                    <a:pt x="3322" y="15583"/>
                  </a:lnTo>
                  <a:lnTo>
                    <a:pt x="3957" y="15192"/>
                  </a:lnTo>
                  <a:lnTo>
                    <a:pt x="4665" y="14752"/>
                  </a:lnTo>
                  <a:lnTo>
                    <a:pt x="5373" y="14264"/>
                  </a:lnTo>
                  <a:lnTo>
                    <a:pt x="6131" y="13702"/>
                  </a:lnTo>
                  <a:lnTo>
                    <a:pt x="6912" y="13092"/>
                  </a:lnTo>
                  <a:lnTo>
                    <a:pt x="7718" y="12432"/>
                  </a:lnTo>
                  <a:lnTo>
                    <a:pt x="8524" y="11724"/>
                  </a:lnTo>
                  <a:lnTo>
                    <a:pt x="9330" y="10967"/>
                  </a:lnTo>
                  <a:lnTo>
                    <a:pt x="10160" y="10161"/>
                  </a:lnTo>
                  <a:lnTo>
                    <a:pt x="10966" y="9330"/>
                  </a:lnTo>
                  <a:lnTo>
                    <a:pt x="11723" y="8524"/>
                  </a:lnTo>
                  <a:lnTo>
                    <a:pt x="12432" y="7718"/>
                  </a:lnTo>
                  <a:lnTo>
                    <a:pt x="13091" y="6912"/>
                  </a:lnTo>
                  <a:lnTo>
                    <a:pt x="13702" y="6131"/>
                  </a:lnTo>
                  <a:lnTo>
                    <a:pt x="14263" y="5374"/>
                  </a:lnTo>
                  <a:lnTo>
                    <a:pt x="14752" y="4666"/>
                  </a:lnTo>
                  <a:lnTo>
                    <a:pt x="15192" y="3957"/>
                  </a:lnTo>
                  <a:lnTo>
                    <a:pt x="15582" y="3322"/>
                  </a:lnTo>
                  <a:lnTo>
                    <a:pt x="15875" y="2712"/>
                  </a:lnTo>
                  <a:lnTo>
                    <a:pt x="16120" y="2150"/>
                  </a:lnTo>
                  <a:lnTo>
                    <a:pt x="16266" y="1637"/>
                  </a:lnTo>
                  <a:lnTo>
                    <a:pt x="16315" y="1393"/>
                  </a:lnTo>
                  <a:lnTo>
                    <a:pt x="16364" y="1173"/>
                  </a:lnTo>
                  <a:lnTo>
                    <a:pt x="16364" y="978"/>
                  </a:lnTo>
                  <a:lnTo>
                    <a:pt x="16364" y="807"/>
                  </a:lnTo>
                  <a:lnTo>
                    <a:pt x="16339" y="636"/>
                  </a:lnTo>
                  <a:lnTo>
                    <a:pt x="16291" y="489"/>
                  </a:lnTo>
                  <a:lnTo>
                    <a:pt x="16217" y="343"/>
                  </a:lnTo>
                  <a:lnTo>
                    <a:pt x="16120" y="245"/>
                  </a:lnTo>
                  <a:lnTo>
                    <a:pt x="15973" y="123"/>
                  </a:lnTo>
                  <a:lnTo>
                    <a:pt x="15802" y="50"/>
                  </a:lnTo>
                  <a:lnTo>
                    <a:pt x="1558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9" name="Google Shape;939;p108"/>
          <p:cNvGrpSpPr/>
          <p:nvPr/>
        </p:nvGrpSpPr>
        <p:grpSpPr>
          <a:xfrm rot="1056946">
            <a:off x="3883082" y="1900347"/>
            <a:ext cx="746176" cy="746276"/>
            <a:chOff x="570875" y="4322250"/>
            <a:chExt cx="443300" cy="443325"/>
          </a:xfrm>
        </p:grpSpPr>
        <p:sp>
          <p:nvSpPr>
            <p:cNvPr id="940" name="Google Shape;940;p108"/>
            <p:cNvSpPr/>
            <p:nvPr/>
          </p:nvSpPr>
          <p:spPr>
            <a:xfrm>
              <a:off x="570875" y="4322250"/>
              <a:ext cx="443300" cy="443325"/>
            </a:xfrm>
            <a:custGeom>
              <a:avLst/>
              <a:gdLst/>
              <a:ahLst/>
              <a:cxnLst/>
              <a:rect l="l" t="t" r="r" b="b"/>
              <a:pathLst>
                <a:path w="17732" h="17733" extrusionOk="0">
                  <a:moveTo>
                    <a:pt x="13091" y="2712"/>
                  </a:moveTo>
                  <a:lnTo>
                    <a:pt x="13286" y="2736"/>
                  </a:lnTo>
                  <a:lnTo>
                    <a:pt x="13506" y="2785"/>
                  </a:lnTo>
                  <a:lnTo>
                    <a:pt x="13702" y="2858"/>
                  </a:lnTo>
                  <a:lnTo>
                    <a:pt x="13873" y="2956"/>
                  </a:lnTo>
                  <a:lnTo>
                    <a:pt x="14068" y="3054"/>
                  </a:lnTo>
                  <a:lnTo>
                    <a:pt x="14239" y="3176"/>
                  </a:lnTo>
                  <a:lnTo>
                    <a:pt x="14410" y="3323"/>
                  </a:lnTo>
                  <a:lnTo>
                    <a:pt x="14556" y="3493"/>
                  </a:lnTo>
                  <a:lnTo>
                    <a:pt x="14679" y="3664"/>
                  </a:lnTo>
                  <a:lnTo>
                    <a:pt x="14776" y="3860"/>
                  </a:lnTo>
                  <a:lnTo>
                    <a:pt x="14874" y="4031"/>
                  </a:lnTo>
                  <a:lnTo>
                    <a:pt x="14947" y="4226"/>
                  </a:lnTo>
                  <a:lnTo>
                    <a:pt x="14996" y="4446"/>
                  </a:lnTo>
                  <a:lnTo>
                    <a:pt x="15021" y="4641"/>
                  </a:lnTo>
                  <a:lnTo>
                    <a:pt x="15021" y="4861"/>
                  </a:lnTo>
                  <a:lnTo>
                    <a:pt x="15021" y="5057"/>
                  </a:lnTo>
                  <a:lnTo>
                    <a:pt x="14996" y="5252"/>
                  </a:lnTo>
                  <a:lnTo>
                    <a:pt x="14947" y="5472"/>
                  </a:lnTo>
                  <a:lnTo>
                    <a:pt x="14874" y="5667"/>
                  </a:lnTo>
                  <a:lnTo>
                    <a:pt x="14776" y="5838"/>
                  </a:lnTo>
                  <a:lnTo>
                    <a:pt x="14679" y="6033"/>
                  </a:lnTo>
                  <a:lnTo>
                    <a:pt x="14556" y="6204"/>
                  </a:lnTo>
                  <a:lnTo>
                    <a:pt x="14410" y="6375"/>
                  </a:lnTo>
                  <a:lnTo>
                    <a:pt x="13433" y="7328"/>
                  </a:lnTo>
                  <a:lnTo>
                    <a:pt x="13311" y="7426"/>
                  </a:lnTo>
                  <a:lnTo>
                    <a:pt x="13189" y="7499"/>
                  </a:lnTo>
                  <a:lnTo>
                    <a:pt x="13042" y="7548"/>
                  </a:lnTo>
                  <a:lnTo>
                    <a:pt x="12871" y="7572"/>
                  </a:lnTo>
                  <a:lnTo>
                    <a:pt x="12725" y="7548"/>
                  </a:lnTo>
                  <a:lnTo>
                    <a:pt x="12578" y="7499"/>
                  </a:lnTo>
                  <a:lnTo>
                    <a:pt x="12456" y="7426"/>
                  </a:lnTo>
                  <a:lnTo>
                    <a:pt x="12334" y="7328"/>
                  </a:lnTo>
                  <a:lnTo>
                    <a:pt x="10405" y="5398"/>
                  </a:lnTo>
                  <a:lnTo>
                    <a:pt x="10307" y="5276"/>
                  </a:lnTo>
                  <a:lnTo>
                    <a:pt x="10234" y="5154"/>
                  </a:lnTo>
                  <a:lnTo>
                    <a:pt x="10185" y="5008"/>
                  </a:lnTo>
                  <a:lnTo>
                    <a:pt x="10160" y="4861"/>
                  </a:lnTo>
                  <a:lnTo>
                    <a:pt x="10185" y="4690"/>
                  </a:lnTo>
                  <a:lnTo>
                    <a:pt x="10234" y="4544"/>
                  </a:lnTo>
                  <a:lnTo>
                    <a:pt x="10307" y="4422"/>
                  </a:lnTo>
                  <a:lnTo>
                    <a:pt x="10405" y="4299"/>
                  </a:lnTo>
                  <a:lnTo>
                    <a:pt x="11357" y="3323"/>
                  </a:lnTo>
                  <a:lnTo>
                    <a:pt x="11528" y="3176"/>
                  </a:lnTo>
                  <a:lnTo>
                    <a:pt x="11699" y="3054"/>
                  </a:lnTo>
                  <a:lnTo>
                    <a:pt x="11894" y="2956"/>
                  </a:lnTo>
                  <a:lnTo>
                    <a:pt x="12065" y="2858"/>
                  </a:lnTo>
                  <a:lnTo>
                    <a:pt x="12261" y="2785"/>
                  </a:lnTo>
                  <a:lnTo>
                    <a:pt x="12481" y="2736"/>
                  </a:lnTo>
                  <a:lnTo>
                    <a:pt x="12676" y="2712"/>
                  </a:lnTo>
                  <a:close/>
                  <a:moveTo>
                    <a:pt x="8377" y="8867"/>
                  </a:moveTo>
                  <a:lnTo>
                    <a:pt x="8475" y="8891"/>
                  </a:lnTo>
                  <a:lnTo>
                    <a:pt x="8548" y="8915"/>
                  </a:lnTo>
                  <a:lnTo>
                    <a:pt x="8646" y="8964"/>
                  </a:lnTo>
                  <a:lnTo>
                    <a:pt x="8719" y="9013"/>
                  </a:lnTo>
                  <a:lnTo>
                    <a:pt x="8768" y="9086"/>
                  </a:lnTo>
                  <a:lnTo>
                    <a:pt x="8817" y="9184"/>
                  </a:lnTo>
                  <a:lnTo>
                    <a:pt x="8841" y="9257"/>
                  </a:lnTo>
                  <a:lnTo>
                    <a:pt x="8866" y="9355"/>
                  </a:lnTo>
                  <a:lnTo>
                    <a:pt x="8841" y="9453"/>
                  </a:lnTo>
                  <a:lnTo>
                    <a:pt x="8817" y="9550"/>
                  </a:lnTo>
                  <a:lnTo>
                    <a:pt x="8768" y="9624"/>
                  </a:lnTo>
                  <a:lnTo>
                    <a:pt x="8719" y="9697"/>
                  </a:lnTo>
                  <a:lnTo>
                    <a:pt x="6179" y="12237"/>
                  </a:lnTo>
                  <a:lnTo>
                    <a:pt x="6106" y="12310"/>
                  </a:lnTo>
                  <a:lnTo>
                    <a:pt x="6033" y="12359"/>
                  </a:lnTo>
                  <a:lnTo>
                    <a:pt x="5935" y="12383"/>
                  </a:lnTo>
                  <a:lnTo>
                    <a:pt x="5740" y="12383"/>
                  </a:lnTo>
                  <a:lnTo>
                    <a:pt x="5642" y="12359"/>
                  </a:lnTo>
                  <a:lnTo>
                    <a:pt x="5569" y="12310"/>
                  </a:lnTo>
                  <a:lnTo>
                    <a:pt x="5496" y="12237"/>
                  </a:lnTo>
                  <a:lnTo>
                    <a:pt x="5422" y="12164"/>
                  </a:lnTo>
                  <a:lnTo>
                    <a:pt x="5373" y="12090"/>
                  </a:lnTo>
                  <a:lnTo>
                    <a:pt x="5349" y="11993"/>
                  </a:lnTo>
                  <a:lnTo>
                    <a:pt x="5349" y="11895"/>
                  </a:lnTo>
                  <a:lnTo>
                    <a:pt x="5349" y="11797"/>
                  </a:lnTo>
                  <a:lnTo>
                    <a:pt x="5373" y="11700"/>
                  </a:lnTo>
                  <a:lnTo>
                    <a:pt x="5422" y="11626"/>
                  </a:lnTo>
                  <a:lnTo>
                    <a:pt x="5496" y="11553"/>
                  </a:lnTo>
                  <a:lnTo>
                    <a:pt x="8036" y="9013"/>
                  </a:lnTo>
                  <a:lnTo>
                    <a:pt x="8109" y="8964"/>
                  </a:lnTo>
                  <a:lnTo>
                    <a:pt x="8182" y="8915"/>
                  </a:lnTo>
                  <a:lnTo>
                    <a:pt x="8280" y="8891"/>
                  </a:lnTo>
                  <a:lnTo>
                    <a:pt x="8377" y="8867"/>
                  </a:lnTo>
                  <a:close/>
                  <a:moveTo>
                    <a:pt x="14825" y="1"/>
                  </a:moveTo>
                  <a:lnTo>
                    <a:pt x="14288" y="25"/>
                  </a:lnTo>
                  <a:lnTo>
                    <a:pt x="13751" y="50"/>
                  </a:lnTo>
                  <a:lnTo>
                    <a:pt x="13213" y="123"/>
                  </a:lnTo>
                  <a:lnTo>
                    <a:pt x="12676" y="245"/>
                  </a:lnTo>
                  <a:lnTo>
                    <a:pt x="12163" y="367"/>
                  </a:lnTo>
                  <a:lnTo>
                    <a:pt x="11675" y="538"/>
                  </a:lnTo>
                  <a:lnTo>
                    <a:pt x="11235" y="758"/>
                  </a:lnTo>
                  <a:lnTo>
                    <a:pt x="11015" y="856"/>
                  </a:lnTo>
                  <a:lnTo>
                    <a:pt x="10844" y="1002"/>
                  </a:lnTo>
                  <a:lnTo>
                    <a:pt x="10649" y="1124"/>
                  </a:lnTo>
                  <a:lnTo>
                    <a:pt x="10502" y="1271"/>
                  </a:lnTo>
                  <a:lnTo>
                    <a:pt x="5544" y="6229"/>
                  </a:lnTo>
                  <a:lnTo>
                    <a:pt x="391" y="6229"/>
                  </a:lnTo>
                  <a:lnTo>
                    <a:pt x="245" y="6253"/>
                  </a:lnTo>
                  <a:lnTo>
                    <a:pt x="147" y="6278"/>
                  </a:lnTo>
                  <a:lnTo>
                    <a:pt x="49" y="6327"/>
                  </a:lnTo>
                  <a:lnTo>
                    <a:pt x="0" y="6400"/>
                  </a:lnTo>
                  <a:lnTo>
                    <a:pt x="0" y="6473"/>
                  </a:lnTo>
                  <a:lnTo>
                    <a:pt x="25" y="6571"/>
                  </a:lnTo>
                  <a:lnTo>
                    <a:pt x="74" y="6668"/>
                  </a:lnTo>
                  <a:lnTo>
                    <a:pt x="171" y="6791"/>
                  </a:lnTo>
                  <a:lnTo>
                    <a:pt x="2589" y="9184"/>
                  </a:lnTo>
                  <a:lnTo>
                    <a:pt x="2272" y="9502"/>
                  </a:lnTo>
                  <a:lnTo>
                    <a:pt x="953" y="9746"/>
                  </a:lnTo>
                  <a:lnTo>
                    <a:pt x="806" y="9795"/>
                  </a:lnTo>
                  <a:lnTo>
                    <a:pt x="684" y="9843"/>
                  </a:lnTo>
                  <a:lnTo>
                    <a:pt x="611" y="9941"/>
                  </a:lnTo>
                  <a:lnTo>
                    <a:pt x="562" y="10014"/>
                  </a:lnTo>
                  <a:lnTo>
                    <a:pt x="562" y="10112"/>
                  </a:lnTo>
                  <a:lnTo>
                    <a:pt x="586" y="10234"/>
                  </a:lnTo>
                  <a:lnTo>
                    <a:pt x="635" y="10332"/>
                  </a:lnTo>
                  <a:lnTo>
                    <a:pt x="733" y="10454"/>
                  </a:lnTo>
                  <a:lnTo>
                    <a:pt x="7278" y="16999"/>
                  </a:lnTo>
                  <a:lnTo>
                    <a:pt x="7401" y="17097"/>
                  </a:lnTo>
                  <a:lnTo>
                    <a:pt x="7498" y="17146"/>
                  </a:lnTo>
                  <a:lnTo>
                    <a:pt x="7620" y="17170"/>
                  </a:lnTo>
                  <a:lnTo>
                    <a:pt x="7718" y="17170"/>
                  </a:lnTo>
                  <a:lnTo>
                    <a:pt x="7791" y="17122"/>
                  </a:lnTo>
                  <a:lnTo>
                    <a:pt x="7889" y="17048"/>
                  </a:lnTo>
                  <a:lnTo>
                    <a:pt x="7938" y="16926"/>
                  </a:lnTo>
                  <a:lnTo>
                    <a:pt x="7987" y="16780"/>
                  </a:lnTo>
                  <a:lnTo>
                    <a:pt x="8231" y="15461"/>
                  </a:lnTo>
                  <a:lnTo>
                    <a:pt x="8548" y="15143"/>
                  </a:lnTo>
                  <a:lnTo>
                    <a:pt x="10942" y="17561"/>
                  </a:lnTo>
                  <a:lnTo>
                    <a:pt x="11064" y="17659"/>
                  </a:lnTo>
                  <a:lnTo>
                    <a:pt x="11162" y="17708"/>
                  </a:lnTo>
                  <a:lnTo>
                    <a:pt x="11259" y="17732"/>
                  </a:lnTo>
                  <a:lnTo>
                    <a:pt x="11333" y="17732"/>
                  </a:lnTo>
                  <a:lnTo>
                    <a:pt x="11406" y="17683"/>
                  </a:lnTo>
                  <a:lnTo>
                    <a:pt x="11455" y="17586"/>
                  </a:lnTo>
                  <a:lnTo>
                    <a:pt x="11479" y="17488"/>
                  </a:lnTo>
                  <a:lnTo>
                    <a:pt x="11504" y="17341"/>
                  </a:lnTo>
                  <a:lnTo>
                    <a:pt x="11504" y="12188"/>
                  </a:lnTo>
                  <a:lnTo>
                    <a:pt x="16461" y="7230"/>
                  </a:lnTo>
                  <a:lnTo>
                    <a:pt x="16608" y="7084"/>
                  </a:lnTo>
                  <a:lnTo>
                    <a:pt x="16730" y="6888"/>
                  </a:lnTo>
                  <a:lnTo>
                    <a:pt x="16877" y="6693"/>
                  </a:lnTo>
                  <a:lnTo>
                    <a:pt x="16974" y="6498"/>
                  </a:lnTo>
                  <a:lnTo>
                    <a:pt x="17194" y="6058"/>
                  </a:lnTo>
                  <a:lnTo>
                    <a:pt x="17365" y="5569"/>
                  </a:lnTo>
                  <a:lnTo>
                    <a:pt x="17487" y="5057"/>
                  </a:lnTo>
                  <a:lnTo>
                    <a:pt x="17609" y="4519"/>
                  </a:lnTo>
                  <a:lnTo>
                    <a:pt x="17683" y="3982"/>
                  </a:lnTo>
                  <a:lnTo>
                    <a:pt x="17707" y="3445"/>
                  </a:lnTo>
                  <a:lnTo>
                    <a:pt x="17731" y="2907"/>
                  </a:lnTo>
                  <a:lnTo>
                    <a:pt x="17731" y="2419"/>
                  </a:lnTo>
                  <a:lnTo>
                    <a:pt x="17707" y="1955"/>
                  </a:lnTo>
                  <a:lnTo>
                    <a:pt x="17658" y="1515"/>
                  </a:lnTo>
                  <a:lnTo>
                    <a:pt x="17585" y="1149"/>
                  </a:lnTo>
                  <a:lnTo>
                    <a:pt x="17512" y="831"/>
                  </a:lnTo>
                  <a:lnTo>
                    <a:pt x="17414" y="587"/>
                  </a:lnTo>
                  <a:lnTo>
                    <a:pt x="17341" y="489"/>
                  </a:lnTo>
                  <a:lnTo>
                    <a:pt x="17292" y="441"/>
                  </a:lnTo>
                  <a:lnTo>
                    <a:pt x="17243" y="392"/>
                  </a:lnTo>
                  <a:lnTo>
                    <a:pt x="17145" y="318"/>
                  </a:lnTo>
                  <a:lnTo>
                    <a:pt x="16901" y="221"/>
                  </a:lnTo>
                  <a:lnTo>
                    <a:pt x="16584" y="148"/>
                  </a:lnTo>
                  <a:lnTo>
                    <a:pt x="16217" y="74"/>
                  </a:lnTo>
                  <a:lnTo>
                    <a:pt x="15778" y="25"/>
                  </a:lnTo>
                  <a:lnTo>
                    <a:pt x="1531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108"/>
            <p:cNvSpPr/>
            <p:nvPr/>
          </p:nvSpPr>
          <p:spPr>
            <a:xfrm>
              <a:off x="597725" y="4665400"/>
              <a:ext cx="73300" cy="73300"/>
            </a:xfrm>
            <a:custGeom>
              <a:avLst/>
              <a:gdLst/>
              <a:ahLst/>
              <a:cxnLst/>
              <a:rect l="l" t="t" r="r" b="b"/>
              <a:pathLst>
                <a:path w="2932" h="2932" extrusionOk="0">
                  <a:moveTo>
                    <a:pt x="2028" y="1"/>
                  </a:moveTo>
                  <a:lnTo>
                    <a:pt x="1857" y="25"/>
                  </a:lnTo>
                  <a:lnTo>
                    <a:pt x="1686" y="74"/>
                  </a:lnTo>
                  <a:lnTo>
                    <a:pt x="1515" y="147"/>
                  </a:lnTo>
                  <a:lnTo>
                    <a:pt x="1369" y="269"/>
                  </a:lnTo>
                  <a:lnTo>
                    <a:pt x="1222" y="489"/>
                  </a:lnTo>
                  <a:lnTo>
                    <a:pt x="1002" y="831"/>
                  </a:lnTo>
                  <a:lnTo>
                    <a:pt x="563" y="1735"/>
                  </a:lnTo>
                  <a:lnTo>
                    <a:pt x="172" y="2565"/>
                  </a:lnTo>
                  <a:lnTo>
                    <a:pt x="1" y="2932"/>
                  </a:lnTo>
                  <a:lnTo>
                    <a:pt x="1" y="2932"/>
                  </a:lnTo>
                  <a:lnTo>
                    <a:pt x="367" y="2761"/>
                  </a:lnTo>
                  <a:lnTo>
                    <a:pt x="1198" y="2370"/>
                  </a:lnTo>
                  <a:lnTo>
                    <a:pt x="2101" y="1930"/>
                  </a:lnTo>
                  <a:lnTo>
                    <a:pt x="2443" y="1710"/>
                  </a:lnTo>
                  <a:lnTo>
                    <a:pt x="2663" y="1564"/>
                  </a:lnTo>
                  <a:lnTo>
                    <a:pt x="2785" y="1417"/>
                  </a:lnTo>
                  <a:lnTo>
                    <a:pt x="2858" y="1246"/>
                  </a:lnTo>
                  <a:lnTo>
                    <a:pt x="2907" y="1075"/>
                  </a:lnTo>
                  <a:lnTo>
                    <a:pt x="2932" y="904"/>
                  </a:lnTo>
                  <a:lnTo>
                    <a:pt x="2907" y="733"/>
                  </a:lnTo>
                  <a:lnTo>
                    <a:pt x="2858" y="562"/>
                  </a:lnTo>
                  <a:lnTo>
                    <a:pt x="2785" y="416"/>
                  </a:lnTo>
                  <a:lnTo>
                    <a:pt x="2663" y="269"/>
                  </a:lnTo>
                  <a:lnTo>
                    <a:pt x="2517" y="147"/>
                  </a:lnTo>
                  <a:lnTo>
                    <a:pt x="2370" y="74"/>
                  </a:lnTo>
                  <a:lnTo>
                    <a:pt x="2199" y="25"/>
                  </a:lnTo>
                  <a:lnTo>
                    <a:pt x="202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108"/>
            <p:cNvSpPr/>
            <p:nvPr/>
          </p:nvSpPr>
          <p:spPr>
            <a:xfrm>
              <a:off x="654525" y="4708150"/>
              <a:ext cx="47025" cy="47025"/>
            </a:xfrm>
            <a:custGeom>
              <a:avLst/>
              <a:gdLst/>
              <a:ahLst/>
              <a:cxnLst/>
              <a:rect l="l" t="t" r="r" b="b"/>
              <a:pathLst>
                <a:path w="1881" h="1881" extrusionOk="0">
                  <a:moveTo>
                    <a:pt x="1124" y="0"/>
                  </a:moveTo>
                  <a:lnTo>
                    <a:pt x="977" y="25"/>
                  </a:lnTo>
                  <a:lnTo>
                    <a:pt x="831" y="74"/>
                  </a:lnTo>
                  <a:lnTo>
                    <a:pt x="709" y="147"/>
                  </a:lnTo>
                  <a:lnTo>
                    <a:pt x="586" y="245"/>
                  </a:lnTo>
                  <a:lnTo>
                    <a:pt x="464" y="391"/>
                  </a:lnTo>
                  <a:lnTo>
                    <a:pt x="367" y="611"/>
                  </a:lnTo>
                  <a:lnTo>
                    <a:pt x="269" y="880"/>
                  </a:lnTo>
                  <a:lnTo>
                    <a:pt x="171" y="1173"/>
                  </a:lnTo>
                  <a:lnTo>
                    <a:pt x="49" y="1686"/>
                  </a:lnTo>
                  <a:lnTo>
                    <a:pt x="0" y="1881"/>
                  </a:lnTo>
                  <a:lnTo>
                    <a:pt x="0" y="1881"/>
                  </a:lnTo>
                  <a:lnTo>
                    <a:pt x="220" y="1857"/>
                  </a:lnTo>
                  <a:lnTo>
                    <a:pt x="733" y="1710"/>
                  </a:lnTo>
                  <a:lnTo>
                    <a:pt x="1002" y="1637"/>
                  </a:lnTo>
                  <a:lnTo>
                    <a:pt x="1270" y="1539"/>
                  </a:lnTo>
                  <a:lnTo>
                    <a:pt x="1515" y="1417"/>
                  </a:lnTo>
                  <a:lnTo>
                    <a:pt x="1661" y="1319"/>
                  </a:lnTo>
                  <a:lnTo>
                    <a:pt x="1759" y="1197"/>
                  </a:lnTo>
                  <a:lnTo>
                    <a:pt x="1832" y="1051"/>
                  </a:lnTo>
                  <a:lnTo>
                    <a:pt x="1881" y="928"/>
                  </a:lnTo>
                  <a:lnTo>
                    <a:pt x="1881" y="782"/>
                  </a:lnTo>
                  <a:lnTo>
                    <a:pt x="1881" y="635"/>
                  </a:lnTo>
                  <a:lnTo>
                    <a:pt x="1832" y="489"/>
                  </a:lnTo>
                  <a:lnTo>
                    <a:pt x="1759" y="367"/>
                  </a:lnTo>
                  <a:lnTo>
                    <a:pt x="1661" y="245"/>
                  </a:lnTo>
                  <a:lnTo>
                    <a:pt x="1539" y="147"/>
                  </a:lnTo>
                  <a:lnTo>
                    <a:pt x="1417" y="74"/>
                  </a:lnTo>
                  <a:lnTo>
                    <a:pt x="1270" y="25"/>
                  </a:lnTo>
                  <a:lnTo>
                    <a:pt x="112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108"/>
            <p:cNvSpPr/>
            <p:nvPr/>
          </p:nvSpPr>
          <p:spPr>
            <a:xfrm>
              <a:off x="581250" y="4634875"/>
              <a:ext cx="47050" cy="47050"/>
            </a:xfrm>
            <a:custGeom>
              <a:avLst/>
              <a:gdLst/>
              <a:ahLst/>
              <a:cxnLst/>
              <a:rect l="l" t="t" r="r" b="b"/>
              <a:pathLst>
                <a:path w="1882" h="1882" extrusionOk="0">
                  <a:moveTo>
                    <a:pt x="953" y="1"/>
                  </a:moveTo>
                  <a:lnTo>
                    <a:pt x="831" y="49"/>
                  </a:lnTo>
                  <a:lnTo>
                    <a:pt x="684" y="123"/>
                  </a:lnTo>
                  <a:lnTo>
                    <a:pt x="562" y="220"/>
                  </a:lnTo>
                  <a:lnTo>
                    <a:pt x="465" y="367"/>
                  </a:lnTo>
                  <a:lnTo>
                    <a:pt x="342" y="611"/>
                  </a:lnTo>
                  <a:lnTo>
                    <a:pt x="245" y="880"/>
                  </a:lnTo>
                  <a:lnTo>
                    <a:pt x="171" y="1148"/>
                  </a:lnTo>
                  <a:lnTo>
                    <a:pt x="25" y="1661"/>
                  </a:lnTo>
                  <a:lnTo>
                    <a:pt x="1" y="1881"/>
                  </a:lnTo>
                  <a:lnTo>
                    <a:pt x="196" y="1832"/>
                  </a:lnTo>
                  <a:lnTo>
                    <a:pt x="709" y="1710"/>
                  </a:lnTo>
                  <a:lnTo>
                    <a:pt x="1002" y="1613"/>
                  </a:lnTo>
                  <a:lnTo>
                    <a:pt x="1271" y="1515"/>
                  </a:lnTo>
                  <a:lnTo>
                    <a:pt x="1490" y="1417"/>
                  </a:lnTo>
                  <a:lnTo>
                    <a:pt x="1637" y="1295"/>
                  </a:lnTo>
                  <a:lnTo>
                    <a:pt x="1735" y="1173"/>
                  </a:lnTo>
                  <a:lnTo>
                    <a:pt x="1808" y="1051"/>
                  </a:lnTo>
                  <a:lnTo>
                    <a:pt x="1857" y="904"/>
                  </a:lnTo>
                  <a:lnTo>
                    <a:pt x="1881" y="758"/>
                  </a:lnTo>
                  <a:lnTo>
                    <a:pt x="1857" y="611"/>
                  </a:lnTo>
                  <a:lnTo>
                    <a:pt x="1808" y="465"/>
                  </a:lnTo>
                  <a:lnTo>
                    <a:pt x="1735" y="343"/>
                  </a:lnTo>
                  <a:lnTo>
                    <a:pt x="1637" y="220"/>
                  </a:lnTo>
                  <a:lnTo>
                    <a:pt x="1515" y="123"/>
                  </a:lnTo>
                  <a:lnTo>
                    <a:pt x="1393" y="49"/>
                  </a:lnTo>
                  <a:lnTo>
                    <a:pt x="124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4" name="Google Shape;944;p108"/>
          <p:cNvSpPr/>
          <p:nvPr/>
        </p:nvSpPr>
        <p:spPr>
          <a:xfrm rot="2466643">
            <a:off x="3966548" y="1231010"/>
            <a:ext cx="366269" cy="349725"/>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108"/>
          <p:cNvSpPr/>
          <p:nvPr/>
        </p:nvSpPr>
        <p:spPr>
          <a:xfrm rot="-1608918">
            <a:off x="4502204" y="1451088"/>
            <a:ext cx="263609" cy="251703"/>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108"/>
          <p:cNvSpPr/>
          <p:nvPr/>
        </p:nvSpPr>
        <p:spPr>
          <a:xfrm rot="2926240">
            <a:off x="5901539" y="2039291"/>
            <a:ext cx="197436" cy="188518"/>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108"/>
          <p:cNvSpPr/>
          <p:nvPr/>
        </p:nvSpPr>
        <p:spPr>
          <a:xfrm rot="-1608959">
            <a:off x="5278979" y="387784"/>
            <a:ext cx="177833" cy="169801"/>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8" name="Google Shape;948;p108"/>
          <p:cNvGrpSpPr/>
          <p:nvPr/>
        </p:nvGrpSpPr>
        <p:grpSpPr>
          <a:xfrm>
            <a:off x="5864296" y="1233444"/>
            <a:ext cx="2714848" cy="3653541"/>
            <a:chOff x="5503615" y="983605"/>
            <a:chExt cx="3588221" cy="4828894"/>
          </a:xfrm>
        </p:grpSpPr>
        <p:pic>
          <p:nvPicPr>
            <p:cNvPr id="949" name="Google Shape;949;p108"/>
            <p:cNvPicPr preferRelativeResize="0"/>
            <p:nvPr/>
          </p:nvPicPr>
          <p:blipFill>
            <a:blip r:embed="rId3">
              <a:alphaModFix/>
            </a:blip>
            <a:stretch>
              <a:fillRect/>
            </a:stretch>
          </p:blipFill>
          <p:spPr>
            <a:xfrm>
              <a:off x="5503615" y="983605"/>
              <a:ext cx="3588221" cy="4828894"/>
            </a:xfrm>
            <a:prstGeom prst="rect">
              <a:avLst/>
            </a:prstGeom>
            <a:noFill/>
            <a:ln>
              <a:noFill/>
            </a:ln>
          </p:spPr>
        </p:pic>
        <p:pic>
          <p:nvPicPr>
            <p:cNvPr id="950" name="Google Shape;950;p108"/>
            <p:cNvPicPr preferRelativeResize="0"/>
            <p:nvPr/>
          </p:nvPicPr>
          <p:blipFill>
            <a:blip r:embed="rId4">
              <a:alphaModFix/>
            </a:blip>
            <a:stretch>
              <a:fillRect/>
            </a:stretch>
          </p:blipFill>
          <p:spPr>
            <a:xfrm>
              <a:off x="7109435" y="1724361"/>
              <a:ext cx="322950" cy="316620"/>
            </a:xfrm>
            <a:prstGeom prst="rect">
              <a:avLst/>
            </a:prstGeom>
            <a:noFill/>
            <a:ln>
              <a:noFill/>
            </a:ln>
          </p:spPr>
        </p:pic>
      </p:grpSp>
      <p:sp>
        <p:nvSpPr>
          <p:cNvPr id="951" name="Google Shape;951;p108"/>
          <p:cNvSpPr txBox="1">
            <a:spLocks noGrp="1"/>
          </p:cNvSpPr>
          <p:nvPr>
            <p:ph type="ctrTitle" idx="4294967295"/>
          </p:nvPr>
        </p:nvSpPr>
        <p:spPr>
          <a:xfrm>
            <a:off x="855300" y="1119150"/>
            <a:ext cx="3411600" cy="2001600"/>
          </a:xfrm>
          <a:prstGeom prst="rect">
            <a:avLst/>
          </a:prstGeom>
        </p:spPr>
        <p:txBody>
          <a:bodyPr spcFirstLastPara="1" wrap="square" lIns="0" tIns="0" rIns="0" bIns="0" anchor="b" anchorCtr="0">
            <a:noAutofit/>
          </a:bodyPr>
          <a:lstStyle/>
          <a:p>
            <a:pPr marL="0" lvl="0" indent="0" algn="l" rtl="0">
              <a:lnSpc>
                <a:spcPct val="80000"/>
              </a:lnSpc>
              <a:spcBef>
                <a:spcPts val="0"/>
              </a:spcBef>
              <a:spcAft>
                <a:spcPts val="0"/>
              </a:spcAft>
              <a:buNone/>
            </a:pPr>
            <a:r>
              <a:rPr lang="en" sz="8600"/>
              <a:t>You </a:t>
            </a:r>
            <a:endParaRPr sz="8600"/>
          </a:p>
          <a:p>
            <a:pPr marL="0" lvl="0" indent="0" algn="l" rtl="0">
              <a:lnSpc>
                <a:spcPct val="80000"/>
              </a:lnSpc>
              <a:spcBef>
                <a:spcPts val="0"/>
              </a:spcBef>
              <a:spcAft>
                <a:spcPts val="0"/>
              </a:spcAft>
              <a:buNone/>
            </a:pPr>
            <a:r>
              <a:rPr lang="en" sz="8600"/>
              <a:t>did it!</a:t>
            </a:r>
            <a:endParaRPr sz="8600"/>
          </a:p>
        </p:txBody>
      </p:sp>
      <p:sp>
        <p:nvSpPr>
          <p:cNvPr id="952" name="Google Shape;952;p108"/>
          <p:cNvSpPr txBox="1">
            <a:spLocks noGrp="1"/>
          </p:cNvSpPr>
          <p:nvPr>
            <p:ph type="subTitle" idx="4294967295"/>
          </p:nvPr>
        </p:nvSpPr>
        <p:spPr>
          <a:xfrm>
            <a:off x="855300" y="3408150"/>
            <a:ext cx="3411600" cy="1073400"/>
          </a:xfrm>
          <a:prstGeom prst="rect">
            <a:avLst/>
          </a:prstGeom>
        </p:spPr>
        <p:txBody>
          <a:bodyPr spcFirstLastPara="1" wrap="square" lIns="0" tIns="0" rIns="0" bIns="0" anchor="t" anchorCtr="0">
            <a:noAutofit/>
          </a:bodyPr>
          <a:lstStyle/>
          <a:p>
            <a:pPr marL="0" lvl="0" indent="0" algn="l" rtl="0">
              <a:spcBef>
                <a:spcPts val="0"/>
              </a:spcBef>
              <a:spcAft>
                <a:spcPts val="800"/>
              </a:spcAft>
              <a:buNone/>
            </a:pPr>
            <a:r>
              <a:rPr lang="en" sz="2000">
                <a:solidFill>
                  <a:schemeClr val="accent1"/>
                </a:solidFill>
              </a:rPr>
              <a:t>Well done! That was a lot to learn in a small space of time!</a:t>
            </a:r>
            <a:endParaRPr sz="2000">
              <a:solidFill>
                <a:schemeClr val="accent1"/>
              </a:solidFill>
            </a:endParaRPr>
          </a:p>
        </p:txBody>
      </p:sp>
      <p:sp>
        <p:nvSpPr>
          <p:cNvPr id="953" name="Google Shape;953;p108"/>
          <p:cNvSpPr txBox="1">
            <a:spLocks noGrp="1"/>
          </p:cNvSpPr>
          <p:nvPr>
            <p:ph type="sldNum" idx="12"/>
          </p:nvPr>
        </p:nvSpPr>
        <p:spPr>
          <a:xfrm>
            <a:off x="8404375" y="4643093"/>
            <a:ext cx="548700" cy="3168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98</a:t>
            </a:fld>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957"/>
        <p:cNvGrpSpPr/>
        <p:nvPr/>
      </p:nvGrpSpPr>
      <p:grpSpPr>
        <a:xfrm>
          <a:off x="0" y="0"/>
          <a:ext cx="0" cy="0"/>
          <a:chOff x="0" y="0"/>
          <a:chExt cx="0" cy="0"/>
        </a:xfrm>
      </p:grpSpPr>
      <p:sp>
        <p:nvSpPr>
          <p:cNvPr id="959" name="Google Shape;959;p109"/>
          <p:cNvSpPr txBox="1">
            <a:spLocks noGrp="1"/>
          </p:cNvSpPr>
          <p:nvPr>
            <p:ph type="subTitle" idx="4294967295"/>
          </p:nvPr>
        </p:nvSpPr>
        <p:spPr>
          <a:xfrm>
            <a:off x="1658478" y="2571750"/>
            <a:ext cx="4534500" cy="767221"/>
          </a:xfrm>
          <a:prstGeom prst="rect">
            <a:avLst/>
          </a:prstGeom>
        </p:spPr>
        <p:txBody>
          <a:bodyPr spcFirstLastPara="1" wrap="square" lIns="0" tIns="0" rIns="0" bIns="0" anchor="t" anchorCtr="0">
            <a:noAutofit/>
          </a:bodyPr>
          <a:lstStyle/>
          <a:p>
            <a:pPr marL="0" lvl="0" indent="0" algn="ctr" rtl="0">
              <a:lnSpc>
                <a:spcPct val="100000"/>
              </a:lnSpc>
              <a:spcBef>
                <a:spcPts val="0"/>
              </a:spcBef>
              <a:spcAft>
                <a:spcPts val="0"/>
              </a:spcAft>
              <a:buClr>
                <a:schemeClr val="dk1"/>
              </a:buClr>
              <a:buSzPts val="1100"/>
              <a:buFont typeface="Arial"/>
              <a:buNone/>
            </a:pPr>
            <a:r>
              <a:rPr lang="en" sz="1800" b="1" dirty="0">
                <a:solidFill>
                  <a:schemeClr val="accent1"/>
                </a:solidFill>
              </a:rPr>
              <a:t>I’d love to see what you made!</a:t>
            </a:r>
            <a:endParaRPr sz="1800" b="1" dirty="0">
              <a:solidFill>
                <a:schemeClr val="accent1"/>
              </a:solidFill>
            </a:endParaRPr>
          </a:p>
          <a:p>
            <a:pPr marL="0" lvl="0" indent="0" algn="ctr" rtl="0">
              <a:lnSpc>
                <a:spcPct val="100000"/>
              </a:lnSpc>
              <a:spcBef>
                <a:spcPts val="0"/>
              </a:spcBef>
              <a:spcAft>
                <a:spcPts val="0"/>
              </a:spcAft>
              <a:buClr>
                <a:schemeClr val="dk1"/>
              </a:buClr>
              <a:buSzPts val="1100"/>
              <a:buFont typeface="Arial"/>
              <a:buNone/>
            </a:pPr>
            <a:r>
              <a:rPr lang="en" sz="1800" b="1" dirty="0">
                <a:solidFill>
                  <a:schemeClr val="accent1"/>
                </a:solidFill>
              </a:rPr>
              <a:t>You can show it off on Slack</a:t>
            </a:r>
          </a:p>
          <a:p>
            <a:pPr marL="0" lvl="0" indent="0" algn="ctr" rtl="0">
              <a:lnSpc>
                <a:spcPct val="100000"/>
              </a:lnSpc>
              <a:spcBef>
                <a:spcPts val="0"/>
              </a:spcBef>
              <a:spcAft>
                <a:spcPts val="0"/>
              </a:spcAft>
              <a:buClr>
                <a:schemeClr val="dk1"/>
              </a:buClr>
              <a:buSzPts val="1100"/>
              <a:buFont typeface="Arial"/>
              <a:buNone/>
            </a:pPr>
            <a:r>
              <a:rPr lang="en-US" sz="1800" b="1" dirty="0">
                <a:solidFill>
                  <a:schemeClr val="accent1"/>
                </a:solidFill>
              </a:rPr>
              <a:t>i</a:t>
            </a:r>
            <a:r>
              <a:rPr lang="en" sz="1800" b="1" dirty="0">
                <a:solidFill>
                  <a:schemeClr val="accent1"/>
                </a:solidFill>
              </a:rPr>
              <a:t>n the #foxy-portfolios channel</a:t>
            </a:r>
            <a:br>
              <a:rPr lang="en" sz="1800" b="1" dirty="0">
                <a:solidFill>
                  <a:schemeClr val="accent1"/>
                </a:solidFill>
              </a:rPr>
            </a:br>
            <a:endParaRPr sz="1800" b="1" dirty="0">
              <a:solidFill>
                <a:schemeClr val="accent1"/>
              </a:solidFill>
            </a:endParaRPr>
          </a:p>
        </p:txBody>
      </p:sp>
      <p:sp>
        <p:nvSpPr>
          <p:cNvPr id="960" name="Google Shape;960;p109"/>
          <p:cNvSpPr txBox="1">
            <a:spLocks noGrp="1"/>
          </p:cNvSpPr>
          <p:nvPr>
            <p:ph type="sldNum" idx="12"/>
          </p:nvPr>
        </p:nvSpPr>
        <p:spPr>
          <a:xfrm>
            <a:off x="8404375" y="4643093"/>
            <a:ext cx="548700" cy="3168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99</a:t>
            </a:fld>
            <a:endParaRPr/>
          </a:p>
        </p:txBody>
      </p:sp>
      <p:grpSp>
        <p:nvGrpSpPr>
          <p:cNvPr id="961" name="Google Shape;961;p109"/>
          <p:cNvGrpSpPr/>
          <p:nvPr/>
        </p:nvGrpSpPr>
        <p:grpSpPr>
          <a:xfrm>
            <a:off x="6505040" y="1699855"/>
            <a:ext cx="3588220" cy="3490443"/>
            <a:chOff x="5826900" y="1367600"/>
            <a:chExt cx="3881675" cy="3775901"/>
          </a:xfrm>
        </p:grpSpPr>
        <p:pic>
          <p:nvPicPr>
            <p:cNvPr id="962" name="Google Shape;962;p109"/>
            <p:cNvPicPr preferRelativeResize="0"/>
            <p:nvPr/>
          </p:nvPicPr>
          <p:blipFill rotWithShape="1">
            <a:blip r:embed="rId3">
              <a:alphaModFix/>
            </a:blip>
            <a:srcRect b="27714"/>
            <a:stretch/>
          </p:blipFill>
          <p:spPr>
            <a:xfrm>
              <a:off x="5826900" y="1367600"/>
              <a:ext cx="3881675" cy="3775901"/>
            </a:xfrm>
            <a:prstGeom prst="rect">
              <a:avLst/>
            </a:prstGeom>
            <a:noFill/>
            <a:ln>
              <a:noFill/>
            </a:ln>
          </p:spPr>
        </p:pic>
        <p:pic>
          <p:nvPicPr>
            <p:cNvPr id="963" name="Google Shape;963;p109"/>
            <p:cNvPicPr preferRelativeResize="0"/>
            <p:nvPr/>
          </p:nvPicPr>
          <p:blipFill>
            <a:blip r:embed="rId4">
              <a:alphaModFix/>
            </a:blip>
            <a:stretch>
              <a:fillRect/>
            </a:stretch>
          </p:blipFill>
          <p:spPr>
            <a:xfrm>
              <a:off x="7561147" y="2238285"/>
              <a:ext cx="349350" cy="239775"/>
            </a:xfrm>
            <a:prstGeom prst="rect">
              <a:avLst/>
            </a:prstGeom>
            <a:noFill/>
            <a:ln>
              <a:noFill/>
            </a:ln>
          </p:spPr>
        </p:pic>
      </p:grpSp>
      <p:sp>
        <p:nvSpPr>
          <p:cNvPr id="964" name="Google Shape;964;p109"/>
          <p:cNvSpPr txBox="1">
            <a:spLocks noGrp="1"/>
          </p:cNvSpPr>
          <p:nvPr>
            <p:ph type="ctrTitle" idx="4294967295"/>
          </p:nvPr>
        </p:nvSpPr>
        <p:spPr>
          <a:xfrm>
            <a:off x="-256722" y="1202705"/>
            <a:ext cx="8364900" cy="12852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 sz="8100" dirty="0">
                <a:solidFill>
                  <a:schemeClr val="lt2"/>
                </a:solidFill>
              </a:rPr>
              <a:t>Show it to me!</a:t>
            </a:r>
            <a:endParaRPr sz="9600" dirty="0">
              <a:solidFill>
                <a:schemeClr val="lt2"/>
              </a:solidFill>
            </a:endParaRPr>
          </a:p>
        </p:txBody>
      </p:sp>
    </p:spTree>
  </p:cSld>
  <p:clrMapOvr>
    <a:masterClrMapping/>
  </p:clrMapOvr>
</p:sld>
</file>

<file path=ppt/theme/theme1.xml><?xml version="1.0" encoding="utf-8"?>
<a:theme xmlns:a="http://schemas.openxmlformats.org/drawingml/2006/main" name="Flavius template">
  <a:themeElements>
    <a:clrScheme name="Custom 347">
      <a:dk1>
        <a:srgbClr val="1E263A"/>
      </a:dk1>
      <a:lt1>
        <a:srgbClr val="FFFFFF"/>
      </a:lt1>
      <a:dk2>
        <a:srgbClr val="989CA7"/>
      </a:dk2>
      <a:lt2>
        <a:srgbClr val="EAEEF0"/>
      </a:lt2>
      <a:accent1>
        <a:srgbClr val="6DB9E4"/>
      </a:accent1>
      <a:accent2>
        <a:srgbClr val="9ECE46"/>
      </a:accent2>
      <a:accent3>
        <a:srgbClr val="ECCB49"/>
      </a:accent3>
      <a:accent4>
        <a:srgbClr val="F5A73B"/>
      </a:accent4>
      <a:accent5>
        <a:srgbClr val="F36846"/>
      </a:accent5>
      <a:accent6>
        <a:srgbClr val="DD73C3"/>
      </a:accent6>
      <a:hlink>
        <a:srgbClr val="293D6F"/>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143</TotalTime>
  <Words>13595</Words>
  <Application>Microsoft Office PowerPoint</Application>
  <PresentationFormat>On-screen Show (16:9)</PresentationFormat>
  <Paragraphs>1450</Paragraphs>
  <Slides>99</Slides>
  <Notes>99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99</vt:i4>
      </vt:variant>
    </vt:vector>
  </HeadingPairs>
  <TitlesOfParts>
    <vt:vector size="106" baseType="lpstr">
      <vt:lpstr>Calibri</vt:lpstr>
      <vt:lpstr>Bebas Neue</vt:lpstr>
      <vt:lpstr>Roboto</vt:lpstr>
      <vt:lpstr>Consolas</vt:lpstr>
      <vt:lpstr>IBM Plex Sans Condensed</vt:lpstr>
      <vt:lpstr>Arial</vt:lpstr>
      <vt:lpstr>Flavius template</vt:lpstr>
      <vt:lpstr>Recap  on Our html</vt:lpstr>
      <vt:lpstr>What is the doctype declaration?</vt:lpstr>
      <vt:lpstr>What attribute should you always  put on your &lt;html&gt; tag? why?</vt:lpstr>
      <vt:lpstr>What is a document head?</vt:lpstr>
      <vt:lpstr>What is a document body?</vt:lpstr>
      <vt:lpstr>Can you name some  semantic html elements?</vt:lpstr>
      <vt:lpstr>Introduction  to CSS</vt:lpstr>
      <vt:lpstr>Dev tools</vt:lpstr>
      <vt:lpstr>Dev tools</vt:lpstr>
      <vt:lpstr>Dev tools</vt:lpstr>
      <vt:lpstr>Reset css https://meyerweb.com/eric/tools/css/reset/  </vt:lpstr>
      <vt:lpstr>Reset css </vt:lpstr>
      <vt:lpstr>index.html </vt:lpstr>
      <vt:lpstr>Reset css </vt:lpstr>
      <vt:lpstr>Style.css </vt:lpstr>
      <vt:lpstr>Style.css </vt:lpstr>
      <vt:lpstr>index.html </vt:lpstr>
      <vt:lpstr>Cascading style sheets </vt:lpstr>
      <vt:lpstr>index.html </vt:lpstr>
      <vt:lpstr>header </vt:lpstr>
      <vt:lpstr>Style.css </vt:lpstr>
      <vt:lpstr>The box model</vt:lpstr>
      <vt:lpstr>The box model</vt:lpstr>
      <vt:lpstr>CSS Units</vt:lpstr>
      <vt:lpstr>Style.css </vt:lpstr>
      <vt:lpstr>index.html </vt:lpstr>
      <vt:lpstr>Style.css </vt:lpstr>
      <vt:lpstr>Style.css </vt:lpstr>
      <vt:lpstr>Style.css </vt:lpstr>
      <vt:lpstr>Style.css </vt:lpstr>
      <vt:lpstr>index.html </vt:lpstr>
      <vt:lpstr>Style.css </vt:lpstr>
      <vt:lpstr>Style.css </vt:lpstr>
      <vt:lpstr>Responsive  web design</vt:lpstr>
      <vt:lpstr>desktop </vt:lpstr>
      <vt:lpstr>Responsive design!</vt:lpstr>
      <vt:lpstr>Mobile first  design</vt:lpstr>
      <vt:lpstr>Mobile first design tools</vt:lpstr>
      <vt:lpstr>PowerPoint Presentation</vt:lpstr>
      <vt:lpstr>PowerPoint Presentation</vt:lpstr>
      <vt:lpstr>index.html </vt:lpstr>
      <vt:lpstr>style.css </vt:lpstr>
      <vt:lpstr>style.css </vt:lpstr>
      <vt:lpstr>interactivity  with CSS </vt:lpstr>
      <vt:lpstr>Hover states </vt:lpstr>
      <vt:lpstr>style.css </vt:lpstr>
      <vt:lpstr>Index.html</vt:lpstr>
      <vt:lpstr>style.css </vt:lpstr>
      <vt:lpstr>style.css </vt:lpstr>
      <vt:lpstr>style.css </vt:lpstr>
      <vt:lpstr>Index.html</vt:lpstr>
      <vt:lpstr>style.css </vt:lpstr>
      <vt:lpstr>Block vs inline</vt:lpstr>
      <vt:lpstr>Display: Block; </vt:lpstr>
      <vt:lpstr>Display: inline; </vt:lpstr>
      <vt:lpstr>style.css </vt:lpstr>
      <vt:lpstr>style.css </vt:lpstr>
      <vt:lpstr>style.css </vt:lpstr>
      <vt:lpstr>style.css </vt:lpstr>
      <vt:lpstr>index.html </vt:lpstr>
      <vt:lpstr>index.html </vt:lpstr>
      <vt:lpstr>style.css </vt:lpstr>
      <vt:lpstr>style.css </vt:lpstr>
      <vt:lpstr>Inline block!</vt:lpstr>
      <vt:lpstr>Index.html </vt:lpstr>
      <vt:lpstr>style.css </vt:lpstr>
      <vt:lpstr>Index.html </vt:lpstr>
      <vt:lpstr>styles.css </vt:lpstr>
      <vt:lpstr>styles.css </vt:lpstr>
      <vt:lpstr>styles.css </vt:lpstr>
      <vt:lpstr>styles.css </vt:lpstr>
      <vt:lpstr>styles.css </vt:lpstr>
      <vt:lpstr>styles.css </vt:lpstr>
      <vt:lpstr>styles.css </vt:lpstr>
      <vt:lpstr>CSS shapes</vt:lpstr>
      <vt:lpstr>CSS shapes</vt:lpstr>
      <vt:lpstr>index.html</vt:lpstr>
      <vt:lpstr>::before</vt:lpstr>
      <vt:lpstr>::After</vt:lpstr>
      <vt:lpstr>Both ::before and ::after</vt:lpstr>
      <vt:lpstr>style.css </vt:lpstr>
      <vt:lpstr>style.css </vt:lpstr>
      <vt:lpstr>style.css</vt:lpstr>
      <vt:lpstr>Position  properties</vt:lpstr>
      <vt:lpstr>Position: static;</vt:lpstr>
      <vt:lpstr>Position: relative;</vt:lpstr>
      <vt:lpstr>Position: absolute;</vt:lpstr>
      <vt:lpstr>Position: fixed;</vt:lpstr>
      <vt:lpstr>PowerPoint Presentation</vt:lpstr>
      <vt:lpstr>style.css</vt:lpstr>
      <vt:lpstr>style.css</vt:lpstr>
      <vt:lpstr>styles.css </vt:lpstr>
      <vt:lpstr>styles.css </vt:lpstr>
      <vt:lpstr>Want big impact? Use big image.</vt:lpstr>
      <vt:lpstr>favicon </vt:lpstr>
      <vt:lpstr>index.html </vt:lpstr>
      <vt:lpstr>Hosting</vt:lpstr>
      <vt:lpstr>You  did it!</vt:lpstr>
      <vt:lpstr>Show it to me!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Recap  on Our html</dc:title>
  <cp:lastModifiedBy>Stone, Kathy</cp:lastModifiedBy>
  <cp:revision>3</cp:revision>
  <dcterms:modified xsi:type="dcterms:W3CDTF">2022-10-05T22:27:04Z</dcterms:modified>
</cp:coreProperties>
</file>